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-635" y="3383915"/>
            <a:ext cx="2779395" cy="277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F1F00B-B9D6-4B3B-9696-36F7D79FF199}"/>
</file>

<file path=customXml/itemProps2.xml><?xml version="1.0" encoding="utf-8"?>
<ds:datastoreItem xmlns:ds="http://schemas.openxmlformats.org/officeDocument/2006/customXml" ds:itemID="{AC90576F-233B-4EDF-9FA1-4E5F2268469E}"/>
</file>

<file path=customXml/itemProps3.xml><?xml version="1.0" encoding="utf-8"?>
<ds:datastoreItem xmlns:ds="http://schemas.openxmlformats.org/officeDocument/2006/customXml" ds:itemID="{06CE43ED-7DF9-4BC3-B3F2-290CC00091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