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9116" y="4243342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 </a:t>
            </a:r>
            <a:r>
              <a:rPr lang="en-US" sz="2400" b="1" i="1" dirty="0" err="1"/>
              <a:t>kim</a:t>
            </a:r>
            <a:r>
              <a:rPr lang="en-US" sz="2400" b="1" i="1" dirty="0"/>
              <a:t>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 </a:t>
            </a:r>
            <a:r>
              <a:rPr lang="en-US" sz="2400" b="1" i="1" dirty="0" err="1"/>
              <a:t>czym</a:t>
            </a:r>
            <a:r>
              <a:rPr lang="en-US" sz="2400" b="1" i="1" dirty="0"/>
              <a:t>?</a:t>
            </a:r>
            <a:endParaRPr lang="en-US" sz="2400" b="1" dirty="0"/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0DB257-4F8D-4683-9A89-7715AAED2549}"/>
</file>

<file path=customXml/itemProps2.xml><?xml version="1.0" encoding="utf-8"?>
<ds:datastoreItem xmlns:ds="http://schemas.openxmlformats.org/officeDocument/2006/customXml" ds:itemID="{C677EBC9-8058-4E1D-BA9D-407E6805079E}"/>
</file>

<file path=customXml/itemProps3.xml><?xml version="1.0" encoding="utf-8"?>
<ds:datastoreItem xmlns:ds="http://schemas.openxmlformats.org/officeDocument/2006/customXml" ds:itemID="{228FFC07-E036-4BAF-A1DE-6B5627FD414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2024-05-10T10:26:00Z</dcterms:created>
  <dcterms:modified xsi:type="dcterms:W3CDTF">2025-06-06T22:24:56Z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