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0FB74-B181-20DA-0A09-90CEC29DE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F04C59-807B-5867-DF6F-01CE006F5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0AF5F1-C702-772E-FC9D-8374AF52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5EBB7-5EDD-10AB-FF65-577AFD40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3C791D-B96F-3A4D-F0FE-225826EF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60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3E614-0EA7-2D22-E579-C80E846A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AFC13C-FE9B-FD3F-E43D-8AC824EB1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1E38B-D2E5-AF47-C08A-529F5F11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CE34E-F968-BF88-4EF1-44D7216D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2832A-3C5F-1F9B-BA39-ADA6504E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1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4A1AF0-8A73-7626-DEC1-4B00BB5A5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5A568C-F974-6503-CFF6-442219A7A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2B656-90F4-6E46-451A-636C404D2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E2939A-9798-6C76-4C88-6096ED10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3D3D93-3978-1448-6870-0030B9D6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6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BD7F2-0D52-CD1F-8C31-9CA0492A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CDDCAC-E61C-A695-1B1E-105EF4B38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478BAF-A6C9-E1D0-28C8-8C078A74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B3D1C1-6576-5AF6-86C5-79A2E78B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99843-C2D8-4F0B-6692-87B0F437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6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E6F49-12F8-E6B0-F9E6-D7CEE4B0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B681C-8CDC-5921-348F-8D6B5B3AF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884FC8-89F9-8963-3A27-90CBEBF9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591F63-C1E6-50D2-2407-DBE6438E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9CFF4-E416-7AC3-B142-C2BF129E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4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0306E-7D74-22FF-E80B-F9C98D62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37B2B7-E42B-329C-4E3A-C7A7DEDCD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37AA38-34B2-2771-BF06-E31362111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34E6F-8898-9E28-2BEE-DC2F6ACC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C24F5-C3C7-62BE-333D-9645DB90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113D18-89D8-D249-8E5A-DF7DB988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2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E9BDC-00FA-C707-4ACB-49FF07B8E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E4455E-16D8-5ECA-D294-52CEC9B3F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574941-35EB-7ED9-9328-070135FAE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00D8ED-DEAA-C136-A7C2-1D3991E01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14C3BB-F251-08C3-11A1-61473E040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D91E18-980C-5506-DB4F-3B3EBAB4B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BFCD47-48D7-186F-84C8-118781C5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49C357-9FC7-A138-B278-DEA2DB92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35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A8310-4201-DB53-C75C-33F7832F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FFF8C3-0539-1148-DC41-3CC8488F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198A5B-581F-9F9B-087F-3A39334C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5E4152-01DF-5401-7D22-172F57C7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5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85016-E51B-0934-02A6-638D5540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5F0FC2-283E-841F-F33E-7CBDB98C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47574-F957-9439-C1E4-2848AB39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5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0D3DA-499F-FD5B-E3E8-49A750AC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DD2A9-5BEF-EBB4-B069-0FBF0CD2C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D094DC-EFAC-25AE-3C91-3C6C05FF4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8F6102-16C2-1285-89D7-F80873A6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7757CF-560D-DB7E-7AE7-8F191E3C6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9FA9EF-0BB3-A275-7291-B4F9F083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7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EC776-32A6-1981-AA59-069D68D4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94EF23-FBCD-4E7F-7CAE-E185A0CF5E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E9F657-21F0-0FCD-AFCF-D1E6E22B4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886003-ACC6-2190-BE4A-594D013E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EB42B0-6B96-2A53-611A-01361C7FE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2250E1-AE99-1186-7F45-D40EAB1C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9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66CE9-EB9F-5A34-F7BE-B93FE72F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B5C2BF-3147-CAD3-2A13-D01B18F2A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305309-7C56-97B6-E222-41BD32D60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90516-63C9-293B-7DCD-6C66F97A9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F5CE04-C93E-9E3C-CDA2-D73F8506F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8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04E31-963C-ED3E-1255-0A0FFDA37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F24A23-9593-5508-F64B-4B5629F135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20F79A-0110-B312-1D6C-E96780165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09" y="0"/>
            <a:ext cx="12257617" cy="70043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CBB63-4AEA-349D-25C2-BE918ABF2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6" y="2881259"/>
            <a:ext cx="3576966" cy="35769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13B9C55-40A6-36EF-3B03-244108B95F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04" y="264142"/>
            <a:ext cx="1764269" cy="175244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C19ED1-F840-6EA2-5A51-D4E185EA6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91" y="1018130"/>
            <a:ext cx="910349" cy="82912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9151AFC-D3BB-3E4D-5DF2-338D242E63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6326" y="29619"/>
            <a:ext cx="883997" cy="829128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E8AA986-2324-0D01-6EC2-D651930648B6}"/>
              </a:ext>
            </a:extLst>
          </p:cNvPr>
          <p:cNvGrpSpPr/>
          <p:nvPr/>
        </p:nvGrpSpPr>
        <p:grpSpPr>
          <a:xfrm>
            <a:off x="5299174" y="4672040"/>
            <a:ext cx="1600200" cy="1322228"/>
            <a:chOff x="4388236" y="638351"/>
            <a:chExt cx="1600200" cy="1322228"/>
          </a:xfrm>
        </p:grpSpPr>
        <p:sp>
          <p:nvSpPr>
            <p:cNvPr id="4" name="Прямоугольник: скругленные противолежащие углы 3">
              <a:extLst>
                <a:ext uri="{FF2B5EF4-FFF2-40B4-BE49-F238E27FC236}">
                  <a16:creationId xmlns:a16="http://schemas.microsoft.com/office/drawing/2014/main" id="{11F6B045-03F7-8BF5-CE3C-CE647B508067}"/>
                </a:ext>
              </a:extLst>
            </p:cNvPr>
            <p:cNvSpPr/>
            <p:nvPr/>
          </p:nvSpPr>
          <p:spPr>
            <a:xfrm>
              <a:off x="4388236" y="692960"/>
              <a:ext cx="1600200" cy="1213012"/>
            </a:xfrm>
            <a:prstGeom prst="round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76AC23DF-8E20-E35C-3B53-3FB569BE8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691">
              <a:off x="4525059" y="638351"/>
              <a:ext cx="1322228" cy="1322228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13EFE69-3264-B9E6-BFC6-C4B1377E90AE}"/>
              </a:ext>
            </a:extLst>
          </p:cNvPr>
          <p:cNvGrpSpPr/>
          <p:nvPr/>
        </p:nvGrpSpPr>
        <p:grpSpPr>
          <a:xfrm>
            <a:off x="5270774" y="4652623"/>
            <a:ext cx="1609483" cy="1356360"/>
            <a:chOff x="6272803" y="609358"/>
            <a:chExt cx="1609483" cy="135636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283E8AF-7B9E-CFF4-0361-77E26DC57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2803" y="674837"/>
              <a:ext cx="1609483" cy="1225402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A428A0B6-E8DB-CE3D-9252-EF909BF6B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606" y="609358"/>
              <a:ext cx="1356360" cy="13563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845263-8ACC-F72F-FD4A-4F3AD7159043}"/>
              </a:ext>
            </a:extLst>
          </p:cNvPr>
          <p:cNvGrpSpPr/>
          <p:nvPr/>
        </p:nvGrpSpPr>
        <p:grpSpPr>
          <a:xfrm>
            <a:off x="9703546" y="4681291"/>
            <a:ext cx="1609483" cy="1225402"/>
            <a:chOff x="8141858" y="645136"/>
            <a:chExt cx="1609483" cy="122540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F375C64-8DB2-056C-35EF-E15993617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41858" y="645136"/>
              <a:ext cx="1609483" cy="1225402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9B687B8-E369-4F3A-E171-F99859848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33" b="16157"/>
            <a:stretch/>
          </p:blipFill>
          <p:spPr>
            <a:xfrm>
              <a:off x="8184301" y="739986"/>
              <a:ext cx="1524595" cy="995704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AA130DF-E51A-F680-EFD9-6E37AC7E53C4}"/>
              </a:ext>
            </a:extLst>
          </p:cNvPr>
          <p:cNvGrpSpPr/>
          <p:nvPr/>
        </p:nvGrpSpPr>
        <p:grpSpPr>
          <a:xfrm>
            <a:off x="7527033" y="4618967"/>
            <a:ext cx="1609483" cy="1341656"/>
            <a:chOff x="4383889" y="2164051"/>
            <a:chExt cx="1609483" cy="134165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24394BC-EACC-A259-ECFE-84C2018A6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83889" y="2217124"/>
              <a:ext cx="1609483" cy="122540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856416-7C1A-28E3-D453-40550C120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963" y="2164051"/>
              <a:ext cx="1341656" cy="1341656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E73511A-6406-9DD9-1687-2C2AEADD1771}"/>
              </a:ext>
            </a:extLst>
          </p:cNvPr>
          <p:cNvGrpSpPr/>
          <p:nvPr/>
        </p:nvGrpSpPr>
        <p:grpSpPr>
          <a:xfrm>
            <a:off x="5289769" y="4724646"/>
            <a:ext cx="1609483" cy="1225402"/>
            <a:chOff x="6388803" y="2171816"/>
            <a:chExt cx="1609483" cy="122540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56A051B-FCBD-DEFC-6C8D-F7F0DE335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88803" y="2171816"/>
              <a:ext cx="1609483" cy="122540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B6E7316-335D-9205-93CD-C33961AD1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120" y="2171816"/>
              <a:ext cx="1184679" cy="1184679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F55CD8C-CD9E-EC35-EEFD-718771F289C5}"/>
              </a:ext>
            </a:extLst>
          </p:cNvPr>
          <p:cNvGrpSpPr/>
          <p:nvPr/>
        </p:nvGrpSpPr>
        <p:grpSpPr>
          <a:xfrm>
            <a:off x="7499449" y="4677094"/>
            <a:ext cx="1609483" cy="1225402"/>
            <a:chOff x="6303394" y="2174876"/>
            <a:chExt cx="1609483" cy="1225402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1026951-2934-9FE9-1052-7414D9A34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03394" y="2174876"/>
              <a:ext cx="1609483" cy="122540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C7AA5FB-958B-6CD3-195E-A513BCEB2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703" y="2240355"/>
              <a:ext cx="1102494" cy="1102494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A399C85-99DC-30CB-C414-829CCBA68815}"/>
              </a:ext>
            </a:extLst>
          </p:cNvPr>
          <p:cNvGrpSpPr/>
          <p:nvPr/>
        </p:nvGrpSpPr>
        <p:grpSpPr>
          <a:xfrm>
            <a:off x="7513241" y="4697639"/>
            <a:ext cx="1609483" cy="1225402"/>
            <a:chOff x="8187276" y="2199063"/>
            <a:chExt cx="1609483" cy="1225402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E518E2D1-BA86-224B-7DE6-9032C0584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87276" y="2199063"/>
              <a:ext cx="1609483" cy="1225402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38588C4-25DF-8DF0-26A5-A77CB0D43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898" y="2288443"/>
              <a:ext cx="1100656" cy="1100656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CE01E31-254D-22B5-9E40-3D43E7F9DCDE}"/>
              </a:ext>
            </a:extLst>
          </p:cNvPr>
          <p:cNvGrpSpPr/>
          <p:nvPr/>
        </p:nvGrpSpPr>
        <p:grpSpPr>
          <a:xfrm>
            <a:off x="7515647" y="4697535"/>
            <a:ext cx="1609483" cy="1290552"/>
            <a:chOff x="10056332" y="2761788"/>
            <a:chExt cx="1609483" cy="1290552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C7DE634-E2CD-7FCA-97AC-838DBCE9F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56332" y="2761788"/>
              <a:ext cx="1609483" cy="1225402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0949F94-0D08-92F4-4027-32C24410E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3636" y="2821951"/>
              <a:ext cx="1230389" cy="1230389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617D219-83BE-05F3-8CE4-E442A950A8F7}"/>
              </a:ext>
            </a:extLst>
          </p:cNvPr>
          <p:cNvGrpSpPr/>
          <p:nvPr/>
        </p:nvGrpSpPr>
        <p:grpSpPr>
          <a:xfrm>
            <a:off x="7515647" y="4489049"/>
            <a:ext cx="1681606" cy="1571369"/>
            <a:chOff x="4663320" y="3504493"/>
            <a:chExt cx="1681606" cy="157136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5014910-D45D-5A63-E35E-4E0603A19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63320" y="3703101"/>
              <a:ext cx="1609483" cy="1225402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2A018FD-4EF0-6B85-1BF3-281B55E6C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6574">
              <a:off x="4773557" y="3504493"/>
              <a:ext cx="1571369" cy="1571369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CA3A73D-EBE8-EEAF-8F18-8B419DEDCC86}"/>
              </a:ext>
            </a:extLst>
          </p:cNvPr>
          <p:cNvGrpSpPr/>
          <p:nvPr/>
        </p:nvGrpSpPr>
        <p:grpSpPr>
          <a:xfrm>
            <a:off x="9703547" y="4672040"/>
            <a:ext cx="1609483" cy="1341063"/>
            <a:chOff x="6380446" y="3636926"/>
            <a:chExt cx="1609483" cy="1341063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BEEAB972-1081-F0FD-1725-0BA185E61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80446" y="3636926"/>
              <a:ext cx="1609483" cy="1225402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CD20567-6706-9370-BDD3-53C07E323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77265">
              <a:off x="6505957" y="3727861"/>
              <a:ext cx="1250128" cy="1250128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63E2CC69-D7A6-5A18-B8AA-053EB779AF70}"/>
              </a:ext>
            </a:extLst>
          </p:cNvPr>
          <p:cNvGrpSpPr/>
          <p:nvPr/>
        </p:nvGrpSpPr>
        <p:grpSpPr>
          <a:xfrm>
            <a:off x="7506345" y="4591609"/>
            <a:ext cx="1609483" cy="1539467"/>
            <a:chOff x="8215892" y="3599343"/>
            <a:chExt cx="1609483" cy="153946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49D4108-C62D-9B43-1219-43AFC1F9E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15892" y="3677476"/>
              <a:ext cx="1609483" cy="1225402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B21ADF2-BCC2-7465-2A61-90DD30760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908" y="3599343"/>
              <a:ext cx="1539467" cy="1539467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8F04551F-E997-0ACD-05BD-0B8BDE72A339}"/>
              </a:ext>
            </a:extLst>
          </p:cNvPr>
          <p:cNvGrpSpPr/>
          <p:nvPr/>
        </p:nvGrpSpPr>
        <p:grpSpPr>
          <a:xfrm>
            <a:off x="5289647" y="4637144"/>
            <a:ext cx="1609483" cy="1424205"/>
            <a:chOff x="10056332" y="4430490"/>
            <a:chExt cx="1609483" cy="1424205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84FA4F7-A382-D55B-AF2E-8CFC11738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56332" y="4510235"/>
              <a:ext cx="1609483" cy="122540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234CBF7-B2D5-B8A4-3AA8-15DBD7A50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5028" y="4430490"/>
              <a:ext cx="1424205" cy="1424205"/>
            </a:xfrm>
            <a:prstGeom prst="rect">
              <a:avLst/>
            </a:prstGeom>
          </p:spPr>
        </p:pic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2745D8F-1378-BE20-1906-1B1BC01DFD8E}"/>
              </a:ext>
            </a:extLst>
          </p:cNvPr>
          <p:cNvSpPr txBox="1"/>
          <p:nvPr/>
        </p:nvSpPr>
        <p:spPr>
          <a:xfrm>
            <a:off x="5672666" y="3098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BBBD2E-0DF9-4E17-C7A8-D380F80D941A}"/>
              </a:ext>
            </a:extLst>
          </p:cNvPr>
          <p:cNvSpPr txBox="1"/>
          <p:nvPr/>
        </p:nvSpPr>
        <p:spPr>
          <a:xfrm>
            <a:off x="5638800" y="30353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EF4A20D-6CCA-6C79-0E71-5FF882CD5A45}"/>
              </a:ext>
            </a:extLst>
          </p:cNvPr>
          <p:cNvSpPr txBox="1"/>
          <p:nvPr/>
        </p:nvSpPr>
        <p:spPr>
          <a:xfrm>
            <a:off x="5638800" y="3098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B4277D30-31EF-8F8B-E649-29E0BC84D17B}"/>
              </a:ext>
            </a:extLst>
          </p:cNvPr>
          <p:cNvGrpSpPr/>
          <p:nvPr/>
        </p:nvGrpSpPr>
        <p:grpSpPr>
          <a:xfrm>
            <a:off x="6111883" y="1678430"/>
            <a:ext cx="3895370" cy="2097210"/>
            <a:chOff x="317944" y="569610"/>
            <a:chExt cx="3895370" cy="209721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3CA7C93F-B664-B8DE-BE51-84A662990E3D}"/>
                </a:ext>
              </a:extLst>
            </p:cNvPr>
            <p:cNvSpPr/>
            <p:nvPr/>
          </p:nvSpPr>
          <p:spPr>
            <a:xfrm>
              <a:off x="317944" y="569610"/>
              <a:ext cx="3886200" cy="189653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56E6C5D8-6091-05F8-4BA0-4A2E4715943A}"/>
                </a:ext>
              </a:extLst>
            </p:cNvPr>
            <p:cNvSpPr txBox="1"/>
            <p:nvPr/>
          </p:nvSpPr>
          <p:spPr>
            <a:xfrm>
              <a:off x="368826" y="730844"/>
              <a:ext cx="3844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Женя лежит на…</a:t>
              </a:r>
            </a:p>
          </p:txBody>
        </p:sp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676158DB-E516-E1C5-1957-85CE3E653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82" y="1340216"/>
              <a:ext cx="1147744" cy="1147744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BAE96735-94ED-0797-B1A6-2AF41A930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408" y="1391426"/>
              <a:ext cx="1275394" cy="1275394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C82523CD-64F8-ABF3-BB89-EE9E3020A1D1}"/>
              </a:ext>
            </a:extLst>
          </p:cNvPr>
          <p:cNvGrpSpPr/>
          <p:nvPr/>
        </p:nvGrpSpPr>
        <p:grpSpPr>
          <a:xfrm>
            <a:off x="6018144" y="1705504"/>
            <a:ext cx="4073677" cy="1894326"/>
            <a:chOff x="214068" y="589532"/>
            <a:chExt cx="4073677" cy="1894326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5DEF5E91-E13F-7006-E2F6-6E63F8396641}"/>
                </a:ext>
              </a:extLst>
            </p:cNvPr>
            <p:cNvSpPr/>
            <p:nvPr/>
          </p:nvSpPr>
          <p:spPr>
            <a:xfrm>
              <a:off x="314668" y="589532"/>
              <a:ext cx="3903146" cy="189124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46CAF93-5941-6504-9489-65F31AF038F0}"/>
                </a:ext>
              </a:extLst>
            </p:cNvPr>
            <p:cNvSpPr txBox="1"/>
            <p:nvPr/>
          </p:nvSpPr>
          <p:spPr>
            <a:xfrm>
              <a:off x="214068" y="693462"/>
              <a:ext cx="40736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Лыжник купил новые…</a:t>
              </a:r>
            </a:p>
          </p:txBody>
        </p:sp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608AE5EB-6A93-5036-8F32-20E1693A7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771" y="1377029"/>
              <a:ext cx="1106829" cy="1106829"/>
            </a:xfrm>
            <a:prstGeom prst="rect">
              <a:avLst/>
            </a:prstGeom>
          </p:spPr>
        </p:pic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15E6D3A5-3C6A-2C81-C9B2-531DCE0DE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200" y="1440024"/>
              <a:ext cx="854895" cy="854895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6419DBA1-ABD7-B0B6-F36C-06605AC796B8}"/>
              </a:ext>
            </a:extLst>
          </p:cNvPr>
          <p:cNvGrpSpPr/>
          <p:nvPr/>
        </p:nvGrpSpPr>
        <p:grpSpPr>
          <a:xfrm>
            <a:off x="5971716" y="1764262"/>
            <a:ext cx="3869812" cy="2026702"/>
            <a:chOff x="311778" y="628807"/>
            <a:chExt cx="3869812" cy="2026702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D67FB97D-7C04-8C22-EF8D-F67EA8BD07CC}"/>
                </a:ext>
              </a:extLst>
            </p:cNvPr>
            <p:cNvSpPr/>
            <p:nvPr/>
          </p:nvSpPr>
          <p:spPr>
            <a:xfrm>
              <a:off x="311778" y="628807"/>
              <a:ext cx="3869812" cy="187492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37B9086-843A-16A6-DA00-232762C0ABF6}"/>
                </a:ext>
              </a:extLst>
            </p:cNvPr>
            <p:cNvSpPr txBox="1"/>
            <p:nvPr/>
          </p:nvSpPr>
          <p:spPr>
            <a:xfrm>
              <a:off x="368826" y="716022"/>
              <a:ext cx="37880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После дождя остались большие…</a:t>
              </a:r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93143641-2F11-95D3-ACD9-BEF62F33D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059" y="1454448"/>
              <a:ext cx="1201061" cy="1201061"/>
            </a:xfrm>
            <a:prstGeom prst="rect">
              <a:avLst/>
            </a:prstGeom>
          </p:spPr>
        </p:pic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4E8AD170-25CE-B201-F881-D65313AB8068}"/>
              </a:ext>
            </a:extLst>
          </p:cNvPr>
          <p:cNvGrpSpPr/>
          <p:nvPr/>
        </p:nvGrpSpPr>
        <p:grpSpPr>
          <a:xfrm>
            <a:off x="6006308" y="1701065"/>
            <a:ext cx="3917685" cy="1984806"/>
            <a:chOff x="311390" y="491052"/>
            <a:chExt cx="3867342" cy="2099950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87F06386-1392-9FEA-0B84-06292C734930}"/>
                </a:ext>
              </a:extLst>
            </p:cNvPr>
            <p:cNvSpPr/>
            <p:nvPr/>
          </p:nvSpPr>
          <p:spPr>
            <a:xfrm>
              <a:off x="311390" y="514687"/>
              <a:ext cx="3867342" cy="203389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65BE363-1ECE-AE3B-9FF5-863F8AC0B957}"/>
                </a:ext>
              </a:extLst>
            </p:cNvPr>
            <p:cNvSpPr txBox="1"/>
            <p:nvPr/>
          </p:nvSpPr>
          <p:spPr>
            <a:xfrm>
              <a:off x="442412" y="491052"/>
              <a:ext cx="37065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Женя поставила машину в…</a:t>
              </a:r>
            </a:p>
          </p:txBody>
        </p:sp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B7DAF775-9A46-5F4E-BABC-81BBC39FE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332" y="1300824"/>
              <a:ext cx="1290178" cy="1290178"/>
            </a:xfrm>
            <a:prstGeom prst="rect">
              <a:avLst/>
            </a:prstGeom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6FA02793-2A32-998A-08A2-6C8CC7C25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261" y="1399732"/>
              <a:ext cx="1157643" cy="1157643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8610565A-4F4B-51CD-F966-3501386032C4}"/>
              </a:ext>
            </a:extLst>
          </p:cNvPr>
          <p:cNvGrpSpPr/>
          <p:nvPr/>
        </p:nvGrpSpPr>
        <p:grpSpPr>
          <a:xfrm>
            <a:off x="6145410" y="1606693"/>
            <a:ext cx="3879198" cy="2117810"/>
            <a:chOff x="338269" y="487090"/>
            <a:chExt cx="3879198" cy="2117810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C421052E-B03D-8A71-864D-01D85FDDB1CD}"/>
                </a:ext>
              </a:extLst>
            </p:cNvPr>
            <p:cNvSpPr/>
            <p:nvPr/>
          </p:nvSpPr>
          <p:spPr>
            <a:xfrm>
              <a:off x="338269" y="487090"/>
              <a:ext cx="3879198" cy="207992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F400BEF-42C6-6809-E0E5-10F6AE84179C}"/>
                </a:ext>
              </a:extLst>
            </p:cNvPr>
            <p:cNvSpPr txBox="1"/>
            <p:nvPr/>
          </p:nvSpPr>
          <p:spPr>
            <a:xfrm>
              <a:off x="450312" y="634246"/>
              <a:ext cx="36640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Жора положил пиджак в свой…</a:t>
              </a:r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6DE3DB68-AAA2-A96F-3719-A5EBDA0DA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2" y="1543502"/>
              <a:ext cx="1011504" cy="1061398"/>
            </a:xfrm>
            <a:prstGeom prst="rect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E2403D43-0043-5AA3-2C76-8027CAEA6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956" y="1724330"/>
              <a:ext cx="670829" cy="670829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0B01D475-F4CB-3349-0063-15F41FDC8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8358" y="1617514"/>
              <a:ext cx="854939" cy="854939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B983A6A2-9199-2998-FD7A-9DFAA57949B8}"/>
              </a:ext>
            </a:extLst>
          </p:cNvPr>
          <p:cNvGrpSpPr/>
          <p:nvPr/>
        </p:nvGrpSpPr>
        <p:grpSpPr>
          <a:xfrm>
            <a:off x="5976277" y="1571490"/>
            <a:ext cx="3907676" cy="2134377"/>
            <a:chOff x="326432" y="444183"/>
            <a:chExt cx="3907676" cy="2134377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270EF87-7FFB-0101-42B3-DC2B4480855D}"/>
                </a:ext>
              </a:extLst>
            </p:cNvPr>
            <p:cNvSpPr/>
            <p:nvPr/>
          </p:nvSpPr>
          <p:spPr>
            <a:xfrm>
              <a:off x="326432" y="444183"/>
              <a:ext cx="3907676" cy="213437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37EAC69-E153-4A52-543E-8CC44C2FA6D9}"/>
                </a:ext>
              </a:extLst>
            </p:cNvPr>
            <p:cNvSpPr txBox="1"/>
            <p:nvPr/>
          </p:nvSpPr>
          <p:spPr>
            <a:xfrm>
              <a:off x="516467" y="569610"/>
              <a:ext cx="34868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Папа купил жёлтый…</a:t>
              </a:r>
            </a:p>
          </p:txBody>
        </p:sp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9CC8A043-5B3A-545B-B356-FE390E54B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61" y="1591211"/>
              <a:ext cx="923387" cy="923387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B9748C7F-8221-E279-56B1-63BBD1E0F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7389" y="1600200"/>
              <a:ext cx="1041105" cy="892897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05A47C90-E089-401A-728E-3C7B6F926D85}"/>
              </a:ext>
            </a:extLst>
          </p:cNvPr>
          <p:cNvGrpSpPr/>
          <p:nvPr/>
        </p:nvGrpSpPr>
        <p:grpSpPr>
          <a:xfrm>
            <a:off x="6091327" y="1614247"/>
            <a:ext cx="3937760" cy="2178552"/>
            <a:chOff x="311390" y="415207"/>
            <a:chExt cx="3937760" cy="2178552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9E9E4CA7-B256-E6B8-439E-089880E1BC17}"/>
                </a:ext>
              </a:extLst>
            </p:cNvPr>
            <p:cNvSpPr/>
            <p:nvPr/>
          </p:nvSpPr>
          <p:spPr>
            <a:xfrm>
              <a:off x="311390" y="459382"/>
              <a:ext cx="3937760" cy="213437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ED269AE-2184-138E-C022-0B887BE230BE}"/>
                </a:ext>
              </a:extLst>
            </p:cNvPr>
            <p:cNvSpPr txBox="1"/>
            <p:nvPr/>
          </p:nvSpPr>
          <p:spPr>
            <a:xfrm>
              <a:off x="478767" y="415207"/>
              <a:ext cx="37065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Мама везет железную…</a:t>
              </a:r>
            </a:p>
          </p:txBody>
        </p:sp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24CC9BFD-42C1-A359-F482-AC55913F8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794" y="1392258"/>
              <a:ext cx="1122363" cy="1122363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A7408B65-8CD3-DFBD-51E5-B530EB41B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837" y="1434255"/>
              <a:ext cx="1004705" cy="100470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49053EEC-8355-0001-5AE8-9B520F29FFB1}"/>
              </a:ext>
            </a:extLst>
          </p:cNvPr>
          <p:cNvGrpSpPr/>
          <p:nvPr/>
        </p:nvGrpSpPr>
        <p:grpSpPr>
          <a:xfrm>
            <a:off x="5994235" y="1601879"/>
            <a:ext cx="3944168" cy="2245001"/>
            <a:chOff x="302321" y="293605"/>
            <a:chExt cx="3944168" cy="2245001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2D1CAC76-F7CC-4AB5-3412-D3CA1999ECE4}"/>
                </a:ext>
              </a:extLst>
            </p:cNvPr>
            <p:cNvSpPr/>
            <p:nvPr/>
          </p:nvSpPr>
          <p:spPr>
            <a:xfrm>
              <a:off x="342206" y="293605"/>
              <a:ext cx="3904283" cy="223464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CD6830-FE0A-F563-4B00-96213A2969A7}"/>
                </a:ext>
              </a:extLst>
            </p:cNvPr>
            <p:cNvSpPr txBox="1"/>
            <p:nvPr/>
          </p:nvSpPr>
          <p:spPr>
            <a:xfrm>
              <a:off x="302321" y="445715"/>
              <a:ext cx="3861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Мне предложили поехать в…</a:t>
              </a:r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FAB9D9B2-CE96-10E5-418F-669744738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13" y="1035070"/>
              <a:ext cx="1417710" cy="1417710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7EF91122-F60B-B6F9-367F-B1C7179E8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8935" y="1120896"/>
              <a:ext cx="1575233" cy="1417710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0517664A-1CAC-10C4-E2A3-4F3B6EC9F164}"/>
              </a:ext>
            </a:extLst>
          </p:cNvPr>
          <p:cNvGrpSpPr/>
          <p:nvPr/>
        </p:nvGrpSpPr>
        <p:grpSpPr>
          <a:xfrm>
            <a:off x="5908618" y="1579265"/>
            <a:ext cx="4248803" cy="2245086"/>
            <a:chOff x="209584" y="348673"/>
            <a:chExt cx="4248803" cy="2245086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6C717C9E-49E7-9B6D-D264-846BFD740559}"/>
                </a:ext>
              </a:extLst>
            </p:cNvPr>
            <p:cNvSpPr/>
            <p:nvPr/>
          </p:nvSpPr>
          <p:spPr>
            <a:xfrm>
              <a:off x="350986" y="348673"/>
              <a:ext cx="3989642" cy="22450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F4C41AD-596C-486D-0F69-97838ABE3EEE}"/>
                </a:ext>
              </a:extLst>
            </p:cNvPr>
            <p:cNvSpPr txBox="1"/>
            <p:nvPr/>
          </p:nvSpPr>
          <p:spPr>
            <a:xfrm>
              <a:off x="209584" y="556054"/>
              <a:ext cx="42488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Во дворе растет нежный…</a:t>
              </a: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7EDA0947-62FF-A6A4-A4A1-A3D39FD01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828" y="1070785"/>
              <a:ext cx="1402958" cy="1402958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7B68FF70-9267-5280-6D92-2B8DE5293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65" y="1234483"/>
              <a:ext cx="2194678" cy="1254101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14F85723-B3BD-120E-D676-A31002634000}"/>
              </a:ext>
            </a:extLst>
          </p:cNvPr>
          <p:cNvGrpSpPr/>
          <p:nvPr/>
        </p:nvGrpSpPr>
        <p:grpSpPr>
          <a:xfrm>
            <a:off x="5802291" y="1585782"/>
            <a:ext cx="4259522" cy="2314250"/>
            <a:chOff x="141695" y="348673"/>
            <a:chExt cx="4259522" cy="2314250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059EBB67-8C28-034D-3CD7-B49A83E7A8C6}"/>
                </a:ext>
              </a:extLst>
            </p:cNvPr>
            <p:cNvSpPr/>
            <p:nvPr/>
          </p:nvSpPr>
          <p:spPr>
            <a:xfrm>
              <a:off x="350986" y="348673"/>
              <a:ext cx="4005629" cy="22450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230184C6-ACAB-F2DE-EF55-8A85FB8BF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14" y="1368534"/>
              <a:ext cx="1681586" cy="997036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5201AFF-625F-F326-9CFE-D4FEAE4697CF}"/>
                </a:ext>
              </a:extLst>
            </p:cNvPr>
            <p:cNvSpPr txBox="1"/>
            <p:nvPr/>
          </p:nvSpPr>
          <p:spPr>
            <a:xfrm>
              <a:off x="141695" y="487090"/>
              <a:ext cx="4259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На берегу лежит…</a:t>
              </a: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1842FB87-675F-5BB3-501A-BF6B8C27D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299" y="1387529"/>
              <a:ext cx="1275394" cy="1275394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7452A75-5768-3961-238D-01A7A6017C49}"/>
              </a:ext>
            </a:extLst>
          </p:cNvPr>
          <p:cNvGrpSpPr/>
          <p:nvPr/>
        </p:nvGrpSpPr>
        <p:grpSpPr>
          <a:xfrm>
            <a:off x="6010579" y="1582053"/>
            <a:ext cx="3998915" cy="2238569"/>
            <a:chOff x="340957" y="350186"/>
            <a:chExt cx="3998915" cy="2238569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F1FD6208-00AD-EA5E-4415-B2D707910CA1}"/>
                </a:ext>
              </a:extLst>
            </p:cNvPr>
            <p:cNvSpPr/>
            <p:nvPr/>
          </p:nvSpPr>
          <p:spPr>
            <a:xfrm>
              <a:off x="340957" y="350186"/>
              <a:ext cx="3998915" cy="223856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DFC7061-9FE3-0EA5-0E76-09E3F22F0752}"/>
                </a:ext>
              </a:extLst>
            </p:cNvPr>
            <p:cNvSpPr txBox="1"/>
            <p:nvPr/>
          </p:nvSpPr>
          <p:spPr>
            <a:xfrm>
              <a:off x="505680" y="410284"/>
              <a:ext cx="37072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Жанна поделилась спелым…</a:t>
              </a: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17FB679-70B3-3B68-6E39-22F15FEB8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209" y="1379590"/>
              <a:ext cx="880685" cy="1062200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C66E153C-9708-5825-4AC2-D5205BB89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186" y="1373170"/>
              <a:ext cx="1175413" cy="117541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1DEEA6CD-4DC5-63F1-3212-7D57B52898A6}"/>
              </a:ext>
            </a:extLst>
          </p:cNvPr>
          <p:cNvGrpSpPr/>
          <p:nvPr/>
        </p:nvGrpSpPr>
        <p:grpSpPr>
          <a:xfrm>
            <a:off x="5988280" y="1572788"/>
            <a:ext cx="4005629" cy="2238569"/>
            <a:chOff x="394756" y="3505255"/>
            <a:chExt cx="4005629" cy="2238569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86979E15-DAEC-801D-7DB6-407509DC39AD}"/>
                </a:ext>
              </a:extLst>
            </p:cNvPr>
            <p:cNvSpPr/>
            <p:nvPr/>
          </p:nvSpPr>
          <p:spPr>
            <a:xfrm>
              <a:off x="394756" y="3505255"/>
              <a:ext cx="4005629" cy="223856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5709B007-3397-CB5E-4EEB-F8319E32C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247" y="4254778"/>
              <a:ext cx="1438083" cy="1447747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F4C3F97-7461-E8AB-9EC3-F9984FDD893D}"/>
                </a:ext>
              </a:extLst>
            </p:cNvPr>
            <p:cNvSpPr txBox="1"/>
            <p:nvPr/>
          </p:nvSpPr>
          <p:spPr>
            <a:xfrm>
              <a:off x="815139" y="3722019"/>
              <a:ext cx="3164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ru-RU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Жук сел на…</a:t>
              </a:r>
              <a:endParaRPr lang="ru-RU" sz="3600" dirty="0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0FF3B22-126B-B014-5F20-75E521812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808" y="4527676"/>
              <a:ext cx="909459" cy="909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2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54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7</cp:revision>
  <dcterms:created xsi:type="dcterms:W3CDTF">2024-07-26T20:23:02Z</dcterms:created>
  <dcterms:modified xsi:type="dcterms:W3CDTF">2024-08-03T17:16:21Z</dcterms:modified>
</cp:coreProperties>
</file>