
<file path=[Content_Types].xml><?xml version="1.0" encoding="utf-8"?>
<Types xmlns="http://schemas.openxmlformats.org/package/2006/content-types"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13" Type="http://schemas.openxmlformats.org/officeDocument/2006/relationships/audio" Target="../media/audio1.wav"/><Relationship Id="rId12" Type="http://schemas.openxmlformats.org/officeDocument/2006/relationships/image" Target="../media/image11.png"/><Relationship Id="rId11" Type="http://schemas.openxmlformats.org/officeDocument/2006/relationships/tags" Target="../tags/tag1.xm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6990" y="2564765"/>
            <a:ext cx="2911475" cy="291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2024-06-13T11:56:52Z</dcterms:created>
  <dcterms:modified xsi:type="dcterms:W3CDTF">2024-06-13T11:57:28Z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</Properties>
</file>