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0" autoAdjust="0"/>
    <p:restoredTop sz="94660"/>
  </p:normalViewPr>
  <p:slideViewPr>
    <p:cSldViewPr snapToGrid="0">
      <p:cViewPr>
        <p:scale>
          <a:sx n="50" d="100"/>
          <a:sy n="50" d="100"/>
        </p:scale>
        <p:origin x="2382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1.xml"/><Relationship Id="rId1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пещера, аниме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14300" y="323850"/>
            <a:ext cx="9334500" cy="1695450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114300" y="2276402"/>
            <a:ext cx="9334500" cy="1695450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114300" y="4228954"/>
            <a:ext cx="9334500" cy="1695450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405" y="473865"/>
            <a:ext cx="1020997" cy="9194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348" y="1102585"/>
            <a:ext cx="1040968" cy="7606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763960" y="1232203"/>
            <a:ext cx="1077097" cy="7870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07071" y="1102584"/>
            <a:ext cx="1040968" cy="7606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456555" y="1229069"/>
            <a:ext cx="1077097" cy="7870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262" y="1102585"/>
            <a:ext cx="1040968" cy="7606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3772570" y="1232203"/>
            <a:ext cx="1077097" cy="78709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853530" y="478034"/>
            <a:ext cx="1020997" cy="91946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277196" y="1106753"/>
            <a:ext cx="1040968" cy="76069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4426680" y="1233238"/>
            <a:ext cx="1077097" cy="7870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727" y="1130395"/>
            <a:ext cx="1040968" cy="76069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6716035" y="1260013"/>
            <a:ext cx="1077097" cy="78709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292500" y="1152013"/>
            <a:ext cx="1040968" cy="76069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7441984" y="1278498"/>
            <a:ext cx="1077097" cy="78709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головной убор, шле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84" y="2499804"/>
            <a:ext cx="1436237" cy="72124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ухонная утварь, миска, еда, лож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1" y="2148628"/>
            <a:ext cx="1313831" cy="131383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917" y="3249338"/>
            <a:ext cx="578597" cy="7165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463" y="3200748"/>
            <a:ext cx="521500" cy="82094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868015" y="3200452"/>
            <a:ext cx="511597" cy="80535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248162" y="3232188"/>
            <a:ext cx="596494" cy="73868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3120" y="3227454"/>
            <a:ext cx="578597" cy="71651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9151" y="3157726"/>
            <a:ext cx="521500" cy="82094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головной убор, шле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37" y="2467137"/>
            <a:ext cx="1436237" cy="72124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888468" y="3167785"/>
            <a:ext cx="511597" cy="80535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268615" y="3199521"/>
            <a:ext cx="596494" cy="738682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Кухонная утварь, миска, еда, лож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48" y="2096333"/>
            <a:ext cx="1313831" cy="131383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2484" y="3197043"/>
            <a:ext cx="578597" cy="71651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4030" y="3148453"/>
            <a:ext cx="521500" cy="82094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885531" y="3175814"/>
            <a:ext cx="511597" cy="80535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265678" y="3207550"/>
            <a:ext cx="596494" cy="73868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348" y="5027754"/>
            <a:ext cx="1040968" cy="76069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763960" y="5157372"/>
            <a:ext cx="1077097" cy="78709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07071" y="5027753"/>
            <a:ext cx="1040968" cy="76069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456555" y="5154238"/>
            <a:ext cx="1077097" cy="787097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262" y="5027754"/>
            <a:ext cx="1040968" cy="76069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3772570" y="5157372"/>
            <a:ext cx="1077097" cy="78709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277196" y="5031922"/>
            <a:ext cx="1040968" cy="760695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4426680" y="5158407"/>
            <a:ext cx="1077097" cy="78709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727" y="5055564"/>
            <a:ext cx="1040968" cy="760695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6716035" y="5185182"/>
            <a:ext cx="1077097" cy="787097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292500" y="5077182"/>
            <a:ext cx="1040968" cy="76069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7441984" y="5203667"/>
            <a:ext cx="1077097" cy="787097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1704" y="4345391"/>
            <a:ext cx="961910" cy="855031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артина, рисунок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48" y="4277507"/>
            <a:ext cx="979233" cy="97923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4871559" y="4338544"/>
            <a:ext cx="961910" cy="85503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артина, рисунок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88" y="4276442"/>
            <a:ext cx="979233" cy="97923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754" y="473865"/>
            <a:ext cx="1020997" cy="919462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458" y="523198"/>
            <a:ext cx="1020997" cy="9194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510" y="483589"/>
            <a:ext cx="889185" cy="889185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Кухонная утварь, миска, еда, лож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363" y="2133065"/>
            <a:ext cx="1313831" cy="1313831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27" y="2360950"/>
            <a:ext cx="889185" cy="889185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головной убор, шле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37" y="2458887"/>
            <a:ext cx="1436237" cy="721241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Кухонная утварь, миска, еда, лож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59" y="2098354"/>
            <a:ext cx="1313831" cy="1313831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головной убор, шле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25" y="2498745"/>
            <a:ext cx="1436237" cy="72124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78" y="2337444"/>
            <a:ext cx="889185" cy="889185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картина, рисунок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90" y="4335491"/>
            <a:ext cx="979233" cy="979233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27" y="4364689"/>
            <a:ext cx="889185" cy="889185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2373" y="4337873"/>
            <a:ext cx="961910" cy="855031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картина, рисунок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88" y="4274413"/>
            <a:ext cx="979233" cy="979233"/>
          </a:xfrm>
          <a:prstGeom prst="rect">
            <a:avLst/>
          </a:prstGeom>
        </p:spPr>
      </p:pic>
      <p:pic>
        <p:nvPicPr>
          <p:cNvPr id="91" name="Рисунок 90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16173" y="4379938"/>
            <a:ext cx="961910" cy="855031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523" y="4380514"/>
            <a:ext cx="889185" cy="889185"/>
          </a:xfrm>
          <a:prstGeom prst="rect">
            <a:avLst/>
          </a:prstGeom>
        </p:spPr>
      </p:pic>
      <p:grpSp>
        <p:nvGrpSpPr>
          <p:cNvPr id="76" name="Группа 75"/>
          <p:cNvGrpSpPr/>
          <p:nvPr/>
        </p:nvGrpSpPr>
        <p:grpSpPr>
          <a:xfrm>
            <a:off x="9715675" y="950363"/>
            <a:ext cx="465921" cy="465921"/>
            <a:chOff x="3739740" y="1708606"/>
            <a:chExt cx="465921" cy="465921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Стрелка: вверх-вниз 92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9715675" y="2906139"/>
            <a:ext cx="465921" cy="465921"/>
            <a:chOff x="3739740" y="1708606"/>
            <a:chExt cx="465921" cy="465921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Стрелка: вверх-вниз 96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9715675" y="4861915"/>
            <a:ext cx="465921" cy="465921"/>
            <a:chOff x="3739740" y="1708606"/>
            <a:chExt cx="465921" cy="465921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Стрелка: вверх-вниз 100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Рисунок 25">
            <a:hlinkClick r:id="rId13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0181590" y="2463800"/>
            <a:ext cx="2019300" cy="20193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95A9C5A0-4975-D23C-1224-DE6E59EED1A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94" y="401718"/>
            <a:ext cx="824146" cy="97792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EA0C8607-06D9-520F-AE1F-59FDF4242D1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694" y="435179"/>
            <a:ext cx="824146" cy="97792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85BCAA43-DF4A-9A48-4056-72FCBEF52D4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198" y="426446"/>
            <a:ext cx="824146" cy="97792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608" y="479550"/>
            <a:ext cx="889185" cy="88918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F52AC6FA-D576-57C8-A1AA-20F5665DCB8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16" y="423989"/>
            <a:ext cx="824146" cy="977929"/>
          </a:xfrm>
          <a:prstGeom prst="rect">
            <a:avLst/>
          </a:prstGeom>
        </p:spPr>
      </p:pic>
      <p:sp>
        <p:nvSpPr>
          <p:cNvPr id="94" name="Прямоугольник: скругленные углы 93"/>
          <p:cNvSpPr/>
          <p:nvPr/>
        </p:nvSpPr>
        <p:spPr>
          <a:xfrm>
            <a:off x="113798" y="322815"/>
            <a:ext cx="9332213" cy="1680121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Прямоугольник: скругленные углы 97"/>
          <p:cNvSpPr/>
          <p:nvPr/>
        </p:nvSpPr>
        <p:spPr>
          <a:xfrm>
            <a:off x="122899" y="2295973"/>
            <a:ext cx="9332213" cy="1680121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Прямоугольник: скругленные углы 101"/>
          <p:cNvSpPr/>
          <p:nvPr/>
        </p:nvSpPr>
        <p:spPr>
          <a:xfrm>
            <a:off x="122899" y="4251749"/>
            <a:ext cx="9332213" cy="1680121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6" y="1126915"/>
            <a:ext cx="3933239" cy="40546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94" grpId="2" animBg="1"/>
      <p:bldP spid="94" grpId="3" animBg="1"/>
      <p:bldP spid="98" grpId="0" animBg="1"/>
      <p:bldP spid="98" grpId="1" animBg="1"/>
      <p:bldP spid="102" grpId="0" animBg="1"/>
      <p:bldP spid="10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5_Тема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103</cp:revision>
  <dcterms:created xsi:type="dcterms:W3CDTF">2022-10-20T14:41:00Z</dcterms:created>
  <dcterms:modified xsi:type="dcterms:W3CDTF">2024-12-09T22:27:43Z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3C7503B1709D4AD0968DF045366D65D7_12</vt:lpwstr>
  </property>
  <property fmtid="{D5CDD505-2E9C-101B-9397-08002B2CF9AE}" pid="3" name="KSOProductBuildVer">
    <vt:lpwstr>1033-12.2.0.17119</vt:lpwstr>
  </property>
</Properties>
</file>