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24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377"/>
          <a:stretch>
            <a:fillRect/>
          </a:stretch>
        </p:blipFill>
        <p:spPr>
          <a:xfrm flipH="1">
            <a:off x="6550789" y="3356827"/>
            <a:ext cx="1886426" cy="1885696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139852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811715" y="5271640"/>
              <a:ext cx="118013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ASZ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1348846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158787" y="3044279"/>
              <a:ext cx="106311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ISZ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159459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698515" y="1740292"/>
              <a:ext cx="131318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USZ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4621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59554" y="1657485"/>
              <a:ext cx="131318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USZ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1278650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067033" y="2947152"/>
              <a:ext cx="134524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OSZ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139852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9979443" y="5175323"/>
              <a:ext cx="128272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ESZ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2024-02-29T06:51:00Z</dcterms:created>
  <dcterms:modified xsi:type="dcterms:W3CDTF">2025-06-10T13:31:13Z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</Properties>
</file>