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7EC9E3-6DBB-4441-ABF3-2334B4A4474F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