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85" y="3228110"/>
            <a:ext cx="3094264" cy="30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