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6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-11329" r="-9397"/>
          <a:stretch>
            <a:fillRect/>
          </a:stretch>
        </p:blipFill>
        <p:spPr>
          <a:xfrm>
            <a:off x="367665" y="2317115"/>
            <a:ext cx="3738880" cy="373570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664" y="1462258"/>
            <a:ext cx="1254457" cy="1254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0489" y="2469778"/>
            <a:ext cx="2493328" cy="2022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F0B354-926B-4FFF-A349-0978C21ECCBE}"/>
</file>

<file path=customXml/itemProps2.xml><?xml version="1.0" encoding="utf-8"?>
<ds:datastoreItem xmlns:ds="http://schemas.openxmlformats.org/officeDocument/2006/customXml" ds:itemID="{66825A75-EA02-48E2-8F76-3C442EA53F7F}"/>
</file>

<file path=customXml/itemProps3.xml><?xml version="1.0" encoding="utf-8"?>
<ds:datastoreItem xmlns:ds="http://schemas.openxmlformats.org/officeDocument/2006/customXml" ds:itemID="{248C163E-C151-426B-81D6-659866A90DE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yanag</cp:lastModifiedBy>
  <cp:revision>40</cp:revision>
  <dcterms:created xsi:type="dcterms:W3CDTF">2024-07-03T22:08:01Z</dcterms:created>
  <dcterms:modified xsi:type="dcterms:W3CDTF">2024-07-03T22:12:29Z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