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9EC75-D7AD-9FF6-6F9C-3BA047713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82" y="3203166"/>
            <a:ext cx="3029157" cy="3029157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