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558655" y="3068955"/>
            <a:ext cx="2573020" cy="2573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33BEE2-6DF0-4E8B-9C87-0246036F084B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