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" Target="slide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25">
            <a:hlinkClick r:id="rId5" action="ppaction://hlinksldjump"/>
            <a:extLst>
              <a:ext uri="{FF2B5EF4-FFF2-40B4-BE49-F238E27FC236}">
                <a16:creationId xmlns:a16="http://schemas.microsoft.com/office/drawing/2014/main" id="{6B448C2A-41CE-A50B-9B24-4E225BAF19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5" y="305487"/>
            <a:ext cx="2447494" cy="2447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D90B57-5A46-12CE-5EF9-109694A70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15" y="3888798"/>
            <a:ext cx="2877781" cy="2877781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AF78C5-5BD3-4B16-B4ED-2B49B5A33368}"/>
</file>

<file path=customXml/itemProps2.xml><?xml version="1.0" encoding="utf-8"?>
<ds:datastoreItem xmlns:ds="http://schemas.openxmlformats.org/officeDocument/2006/customXml" ds:itemID="{322D3328-F13B-4523-847C-DD7DBB86A2DA}"/>
</file>

<file path=customXml/itemProps3.xml><?xml version="1.0" encoding="utf-8"?>
<ds:datastoreItem xmlns:ds="http://schemas.openxmlformats.org/officeDocument/2006/customXml" ds:itemID="{68296E7F-687B-4681-AB89-710D39ADA4D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