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492" y="4256385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кого?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2024-05-10T10:26:00Z</dcterms:created>
  <dcterms:modified xsi:type="dcterms:W3CDTF">2024-12-09T14:07:25Z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