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microsoft.com/office/2007/relationships/hdphoto" Target="../media/hdphoto1.wdp"/><Relationship Id="rId48" Type="http://schemas.openxmlformats.org/officeDocument/2006/relationships/image" Target="../media/image46.png"/><Relationship Id="rId8" Type="http://schemas.openxmlformats.org/officeDocument/2006/relationships/image" Target="../media/image7.svg"/><Relationship Id="rId51" Type="http://schemas.openxmlformats.org/officeDocument/2006/relationships/image" Target="../media/image49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4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C27354-4DD9-8E02-B468-796F922D7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99" y="4194549"/>
            <a:ext cx="2503794" cy="250379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