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3E3E7F6-3C82-450A-9913-8C48D5DA0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2715797"/>
            <a:ext cx="3698030" cy="3698030"/>
          </a:xfrm>
          <a:prstGeom prst="rect">
            <a:avLst/>
          </a:prstGeom>
          <a:noFill/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