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423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351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093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303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926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711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778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46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549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695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08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3431B-B439-4C96-9FE3-3ADD581A4006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166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image" Target="../media/image2.png"/><Relationship Id="rId21" Type="http://schemas.openxmlformats.org/officeDocument/2006/relationships/image" Target="../media/image17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image" Target="../media/image1.jpeg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5" Type="http://schemas.microsoft.com/office/2007/relationships/hdphoto" Target="../media/hdphoto1.wdp"/><Relationship Id="rId15" Type="http://schemas.openxmlformats.org/officeDocument/2006/relationships/image" Target="../media/image11.png"/><Relationship Id="rId10" Type="http://schemas.openxmlformats.org/officeDocument/2006/relationships/image" Target="../media/image7.png"/><Relationship Id="rId19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5B50116-3923-7F7B-A060-0B4D6C5071A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8992" y="126055"/>
            <a:ext cx="761153" cy="70773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36793" y="553492"/>
            <a:ext cx="7164911" cy="547789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127000">
              <a:schemeClr val="bg1">
                <a:alpha val="79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BB1913F-1F12-ED13-1EDF-812D11CCE2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250" b="96875" l="4000" r="90000">
                        <a14:foregroundMark x1="15375" y1="22250" x2="14500" y2="30625"/>
                        <a14:foregroundMark x1="3625" y1="29875" x2="4568" y2="36004"/>
                        <a14:foregroundMark x1="4966" y1="48502" x2="4000" y2="52750"/>
                        <a14:foregroundMark x1="29250" y1="79375" x2="30250" y2="96875"/>
                        <a14:backgroundMark x1="59500" y1="83375" x2="62625" y2="91875"/>
                        <a14:backgroundMark x1="61500" y1="86375" x2="58375" y2="90625"/>
                        <a14:backgroundMark x1="44625" y1="28625" x2="44625" y2="28625"/>
                        <a14:backgroundMark x1="44625" y1="28625" x2="44625" y2="31750"/>
                        <a14:backgroundMark x1="18625" y1="27500" x2="19375" y2="29500"/>
                        <a14:backgroundMark x1="19000" y1="28500" x2="19500" y2="33875"/>
                        <a14:backgroundMark x1="4875" y1="37250" x2="5000" y2="38375"/>
                        <a14:backgroundMark x1="5000" y1="36000" x2="5125" y2="48500"/>
                      </a14:backgroundRemoval>
                    </a14:imgEffect>
                    <a14:imgEffect>
                      <a14:artisticPhotocopy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8" t="17567" r="16668"/>
          <a:stretch/>
        </p:blipFill>
        <p:spPr bwMode="auto">
          <a:xfrm>
            <a:off x="3048000" y="256277"/>
            <a:ext cx="7205558" cy="610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банан">
            <a:extLst>
              <a:ext uri="{FF2B5EF4-FFF2-40B4-BE49-F238E27FC236}">
                <a16:creationId xmlns:a16="http://schemas.microsoft.com/office/drawing/2014/main" id="{CF0F6B38-A389-287F-A94D-54BE9A749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4678" y="1293654"/>
            <a:ext cx="1177993" cy="88349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малина">
            <a:extLst>
              <a:ext uri="{FF2B5EF4-FFF2-40B4-BE49-F238E27FC236}">
                <a16:creationId xmlns:a16="http://schemas.microsoft.com/office/drawing/2014/main" id="{56B5C57A-AA3F-5858-CE0D-563222232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35649" y="825189"/>
            <a:ext cx="939906" cy="93990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лопата">
            <a:extLst>
              <a:ext uri="{FF2B5EF4-FFF2-40B4-BE49-F238E27FC236}">
                <a16:creationId xmlns:a16="http://schemas.microsoft.com/office/drawing/2014/main" id="{FC9CB37C-8147-1DDB-CF6A-FDBBB7E11CD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817" y="1922836"/>
            <a:ext cx="1242121" cy="1242121"/>
          </a:xfrm>
          <a:prstGeom prst="rect">
            <a:avLst/>
          </a:prstGeom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B7D938AF-5A0A-2C0E-9FBE-E65B989C7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97414" y="3164957"/>
            <a:ext cx="994017" cy="99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91893DA-242B-D2C0-55E0-450E14B6E39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915" y="4661021"/>
            <a:ext cx="1079511" cy="1079511"/>
          </a:xfrm>
          <a:prstGeom prst="rect">
            <a:avLst/>
          </a:prstGeom>
        </p:spPr>
      </p:pic>
      <p:pic>
        <p:nvPicPr>
          <p:cNvPr id="22" name="молоко">
            <a:extLst>
              <a:ext uri="{FF2B5EF4-FFF2-40B4-BE49-F238E27FC236}">
                <a16:creationId xmlns:a16="http://schemas.microsoft.com/office/drawing/2014/main" id="{461A06DA-353C-7EF1-91C3-7063D396E9B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792" y="4535006"/>
            <a:ext cx="951973" cy="95197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1761358-BFE7-78AA-5C81-8FFCB64E2DF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857" y="5074088"/>
            <a:ext cx="726263" cy="751643"/>
          </a:xfrm>
          <a:prstGeom prst="rect">
            <a:avLst/>
          </a:prstGeom>
        </p:spPr>
      </p:pic>
      <p:pic>
        <p:nvPicPr>
          <p:cNvPr id="19" name="собака">
            <a:extLst>
              <a:ext uri="{FF2B5EF4-FFF2-40B4-BE49-F238E27FC236}">
                <a16:creationId xmlns:a16="http://schemas.microsoft.com/office/drawing/2014/main" id="{1C420217-EF73-FEE6-9129-3C1D800FA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73806" flipH="1">
            <a:off x="7750588" y="3185958"/>
            <a:ext cx="1007317" cy="100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молоток">
            <a:extLst>
              <a:ext uri="{FF2B5EF4-FFF2-40B4-BE49-F238E27FC236}">
                <a16:creationId xmlns:a16="http://schemas.microsoft.com/office/drawing/2014/main" id="{8F5F3415-92C8-A05B-25C6-8BBD46017D1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628" y="5010992"/>
            <a:ext cx="1026127" cy="102612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8" name="капуста">
            <a:extLst>
              <a:ext uri="{FF2B5EF4-FFF2-40B4-BE49-F238E27FC236}">
                <a16:creationId xmlns:a16="http://schemas.microsoft.com/office/drawing/2014/main" id="{CF315ABB-2819-C95A-1F7F-5746F7E4A00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9803">
            <a:off x="8496321" y="1194179"/>
            <a:ext cx="994324" cy="1371160"/>
          </a:xfrm>
          <a:prstGeom prst="rect">
            <a:avLst/>
          </a:prstGeom>
        </p:spPr>
      </p:pic>
      <p:pic>
        <p:nvPicPr>
          <p:cNvPr id="5" name="пираттт Picture 2">
            <a:extLst>
              <a:ext uri="{FF2B5EF4-FFF2-40B4-BE49-F238E27FC236}">
                <a16:creationId xmlns:a16="http://schemas.microsoft.com/office/drawing/2014/main" id="{94D94D21-E93C-0F60-0553-FDCCD0B1E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230573" y="381477"/>
            <a:ext cx="1650456" cy="165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кубокРисунок 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018" y="833794"/>
            <a:ext cx="3479241" cy="4022874"/>
          </a:xfrm>
          <a:prstGeom prst="rect">
            <a:avLst/>
          </a:prstGeom>
        </p:spPr>
      </p:pic>
      <p:pic>
        <p:nvPicPr>
          <p:cNvPr id="7" name="gjlfhjrРисунок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204" y="887099"/>
            <a:ext cx="1075041" cy="108839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28" y="3245105"/>
            <a:ext cx="2831832" cy="283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72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6 L 2.08333E-7 0.00024 C 0.00234 -0.00185 0.00456 -0.00393 0.00703 -0.00555 C 0.00794 -0.00625 0.00911 -0.00648 0.01016 -0.00694 C 0.01094 -0.0074 0.01159 -0.0081 0.0125 -0.00833 C 0.01367 -0.00902 0.0151 -0.00926 0.01641 -0.00972 C 0.01719 -0.01018 0.01784 -0.01088 0.01875 -0.01111 C 0.02044 -0.01226 0.0224 -0.01296 0.02422 -0.01389 C 0.025 -0.01435 0.02565 -0.01504 0.02656 -0.01527 C 0.03477 -0.01875 0.02826 -0.01504 0.03359 -0.01805 C 0.04753 -0.01574 0.03711 -0.01851 0.04375 -0.01527 C 0.0457 -0.01435 0.05 -0.0125 0.05 -0.01226 C 0.0569 -0.00439 0.04518 -0.01736 0.05781 -0.00833 C 0.06003 -0.00671 0.06406 -0.00139 0.06406 -0.00115 C 0.06458 -3.7037E-6 0.06471 0.00186 0.06562 0.00278 C 0.06667 0.00394 0.06823 0.00324 0.06953 0.00417 C 0.07057 0.00463 0.07396 0.00811 0.075 0.00973 C 0.07682 0.01274 0.0793 0.01528 0.08047 0.01945 C 0.08255 0.02686 0.08125 0.02315 0.08437 0.03056 C 0.08698 0.04468 0.08503 0.03287 0.08672 0.04584 C 0.08711 0.04954 0.08828 0.05301 0.08828 0.05695 L 0.08828 0.13611 L 0.08828 0.13635 " pathEditMode="relative" rAng="0" ptsTypes="AAAA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4" y="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828 0.13635 L 0.08828 0.13658 C 0.08919 0.13565 0.09635 0.13149 0.09844 0.12801 C 0.10456 0.1169 0.09727 0.12778 0.10234 0.1169 C 0.10365 0.11366 0.10521 0.11088 0.10703 0.10857 C 0.1237 0.08611 0.10573 0.10857 0.11719 0.09746 C 0.11823 0.0963 0.11914 0.09445 0.12031 0.09329 C 0.13255 0.07778 0.12005 0.0926 0.12734 0.08635 C 0.13164 0.08241 0.1276 0.08311 0.13437 0.08079 C 0.13633 0.07986 0.14102 0.07824 0.14297 0.07801 C 0.14674 0.07732 0.15078 0.07709 0.15469 0.07662 C 0.15664 0.07524 0.15833 0.07454 0.16016 0.07246 C 0.16172 0.07037 0.16315 0.0676 0.16484 0.06551 C 0.16758 0.06135 0.16797 0.06181 0.17031 0.05718 C 0.17109 0.05533 0.17187 0.05348 0.17266 0.05162 C 0.17383 0.04792 0.17578 0.04051 0.17578 0.04074 C 0.175 0.01899 0.17435 0.01852 0.17578 0.00024 C 0.17578 -0.00115 0.17682 -0.0081 0.17734 -0.00949 C 0.17773 -0.01111 0.17839 -0.01226 0.17891 -0.01365 C 0.18307 -0.02685 0.17747 -0.01157 0.18281 -0.02476 C 0.18333 -0.02615 0.18372 -0.02777 0.18437 -0.02893 C 0.18555 -0.03194 0.18698 -0.03449 0.18828 -0.03726 C 0.18932 -0.04004 0.19036 -0.04282 0.19141 -0.0456 C 0.19193 -0.04699 0.19219 -0.04884 0.19297 -0.04976 C 0.19453 -0.05162 0.19583 -0.05439 0.19766 -0.05532 C 0.20638 -0.06064 0.20221 -0.05902 0.21016 -0.06088 L 0.23984 -0.05949 C 0.27552 -0.0581 0.26302 -0.06319 0.27734 -0.05671 C 0.27904 -0.05231 0.27786 -0.05254 0.27969 -0.05254 L 0.27969 -0.05231 " pathEditMode="relative" rAng="0" ptsTypes="AAAAAAAAAAAAAAAAAAAAAAAAAAAAA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70" y="-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854 0.03033 L 0.28854 0.03056 C 0.28984 0.02709 0.29076 0.02361 0.29245 0.02061 C 0.29453 0.0169 0.29674 0.01505 0.29948 0.01366 C 0.30143 0.01274 0.30365 0.01181 0.30573 0.01088 C 0.30677 0.01042 0.30781 0.01019 0.30885 0.00949 L 0.31354 0.00695 C 0.31562 0.00764 0.31771 0.00834 0.31979 0.00949 C 0.32057 0.01019 0.32122 0.01181 0.32214 0.01227 C 0.32409 0.01366 0.3263 0.01412 0.32839 0.01505 C 0.33086 0.01667 0.33294 0.01852 0.33542 0.02061 C 0.33594 0.02246 0.33633 0.02454 0.33698 0.02616 C 0.33737 0.02778 0.33815 0.02894 0.33854 0.03033 C 0.33919 0.03311 0.33958 0.03588 0.3401 0.03866 C 0.34036 0.04005 0.34062 0.04144 0.34089 0.04283 C 0.34115 0.04514 0.34089 0.04792 0.34167 0.04977 C 0.34206 0.05116 0.34323 0.0507 0.34401 0.05116 C 0.34479 0.05579 0.34505 0.05741 0.34635 0.06227 C 0.34674 0.06436 0.34727 0.06621 0.34792 0.06783 C 0.34857 0.06991 0.34948 0.07153 0.35026 0.07338 C 0.35052 0.07524 0.35065 0.07732 0.35104 0.07894 C 0.35143 0.08102 0.35195 0.08287 0.3526 0.08449 C 0.35365 0.0882 0.35469 0.09028 0.35651 0.09283 C 0.35716 0.09399 0.35807 0.09468 0.35885 0.09561 C 0.36146 0.10255 0.35964 0.09885 0.3651 0.10533 C 0.36589 0.10625 0.36641 0.10787 0.36745 0.10811 C 0.37292 0.10996 0.37057 0.1088 0.37448 0.11088 L 0.4112 0.10949 C 0.41224 0.10949 0.41315 0.10811 0.41432 0.10811 C 0.42513 0.10811 0.47773 0.11042 0.49167 0.11088 C 0.49661 0.11135 0.50156 0.11158 0.50651 0.11227 C 0.50729 0.1125 0.50794 0.11343 0.50885 0.11366 C 0.50977 0.11436 0.51094 0.11459 0.51198 0.11505 C 0.51276 0.11551 0.51341 0.11621 0.51432 0.11644 C 0.51628 0.1176 0.51836 0.11852 0.52057 0.11922 C 0.52448 0.12107 0.52826 0.12246 0.53229 0.12338 C 0.54258 0.12593 0.54167 0.12477 0.55573 0.12477 L 0.55573 0.125 " pathEditMode="relative" rAng="0" ptsTypes="AAAAAAAAAAAAAAAAAAAAAAAAAAAAAAAAAAAA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59" y="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687 0.04236 L 0.54687 0.0426 C 0.55104 0.0419 0.55521 0.04167 0.55937 0.04098 C 0.56042 0.04074 0.56133 0.03982 0.5625 0.03959 L 0.56953 0.03681 C 0.57318 0.03727 0.57682 0.03727 0.58047 0.0382 C 0.58359 0.03866 0.58477 0.04121 0.58828 0.04236 C 0.59076 0.04306 0.59349 0.04329 0.59609 0.04375 C 0.59714 0.04422 0.59805 0.04468 0.59922 0.04514 C 0.60039 0.04561 0.60182 0.04537 0.60312 0.04653 C 0.60404 0.04723 0.60469 0.04931 0.60547 0.0507 C 0.60573 0.05209 0.60573 0.05348 0.60625 0.05486 C 0.60964 0.06389 0.60781 0.05348 0.61016 0.06459 C 0.61042 0.06621 0.61055 0.06829 0.61094 0.07014 C 0.61107 0.07153 0.61146 0.07269 0.61172 0.07431 C 0.61302 0.08334 0.61315 0.08426 0.61406 0.09236 C 0.6138 0.10533 0.61367 0.11829 0.61328 0.13125 C 0.61289 0.14051 0.61237 0.13727 0.61172 0.14514 C 0.61133 0.14861 0.6112 0.15255 0.61094 0.15625 C 0.61068 0.17709 0.61055 0.19792 0.61016 0.21875 C 0.6099 0.22894 0.60951 0.23449 0.60859 0.24375 C 0.60846 0.24399 0.60755 0.25324 0.60703 0.25486 C 0.60638 0.25602 0.60547 0.25672 0.60469 0.25764 C 0.60339 0.26667 0.60456 0.26505 0.59609 0.26459 C 0.59102 0.26412 0.58607 0.26274 0.58125 0.26181 C 0.57656 0.26065 0.57591 0.26042 0.57187 0.25903 C 0.56302 0.25949 0.55677 0.25834 0.54922 0.26181 C 0.54831 0.26204 0.54766 0.26274 0.54687 0.2632 C 0.54583 0.26459 0.54453 0.26551 0.54375 0.26736 C 0.54297 0.26875 0.54271 0.27107 0.54219 0.27292 C 0.54167 0.27431 0.54115 0.27547 0.54062 0.27709 C 0.54036 0.27824 0.53945 0.28496 0.53906 0.28681 C 0.53802 0.28959 0.53594 0.29491 0.53594 0.29514 C 0.5362 0.31829 0.5362 0.34144 0.53672 0.36459 C 0.53672 0.3669 0.5375 0.36899 0.5375 0.37153 C 0.5375 0.43102 0.53893 0.39584 0.53594 0.41459 C 0.53568 0.41598 0.5349 0.42246 0.53437 0.42431 C 0.53333 0.42709 0.53281 0.43079 0.53125 0.43264 C 0.53047 0.43357 0.52956 0.43403 0.52891 0.43542 C 0.52617 0.44005 0.52656 0.4426 0.52344 0.44514 C 0.52096 0.44699 0.5181 0.44815 0.51562 0.44931 C 0.50625 0.44885 0.49674 0.44861 0.4875 0.44792 C 0.48607 0.44769 0.48477 0.44723 0.48359 0.44653 C 0.48138 0.44491 0.47734 0.44098 0.47734 0.44121 C 0.47305 0.4257 0.47852 0.44306 0.47344 0.43264 C 0.47214 0.4301 0.47135 0.42709 0.47031 0.42431 L 0.46875 0.42014 C 0.46888 0.41204 0.46927 0.38125 0.47031 0.36875 C 0.47253 0.33889 0.47187 0.37246 0.47187 0.33542 L 0.47344 0.33403 " pathEditMode="relative" rAng="0" ptsTypes="AAAAAAAAAAAAAAAAAAAAAAAAAAAAAAAAAAAAAAAAAAAAAAAAAA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2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344 0.33403 L 0.47344 0.33426 C 0.47331 0.31505 0.47422 0.28565 0.47187 0.2632 C 0.47174 0.26111 0.47135 0.25949 0.47109 0.25764 C 0.47083 0.25255 0.4707 0.24723 0.47031 0.24236 C 0.47018 0.24028 0.46979 0.23866 0.46953 0.23681 C 0.4681 0.21644 0.46992 0.22732 0.46797 0.21736 C 0.46771 0.21274 0.46758 0.20787 0.46719 0.20348 C 0.46706 0.20186 0.46667 0.2007 0.46641 0.19931 C 0.46615 0.19746 0.46602 0.19537 0.46562 0.19375 C 0.46523 0.19167 0.46458 0.19005 0.46406 0.1882 C 0.4638 0.18635 0.46367 0.18426 0.46328 0.18264 C 0.46315 0.18102 0.46276 0.17986 0.4625 0.17848 C 0.46198 0.17477 0.46185 0.17199 0.46094 0.16875 C 0.46055 0.16667 0.46016 0.16459 0.45937 0.1632 C 0.45859 0.16135 0.45716 0.16065 0.45625 0.15903 C 0.4526 0.15139 0.45482 0.15139 0.45078 0.14792 C 0.45013 0.14723 0.44922 0.14699 0.44844 0.14653 L 0.38451 0.14792 C 0.38281 0.14792 0.38138 0.14885 0.37982 0.14931 C 0.37747 0.14977 0.37513 0.15024 0.37279 0.1507 C 0.37174 0.15116 0.3707 0.15139 0.36966 0.15209 C 0.36797 0.15278 0.36576 0.15463 0.36419 0.15486 C 0.3582 0.15556 0.35221 0.15579 0.34622 0.15625 C 0.34258 0.15718 0.33893 0.15857 0.33529 0.15903 C 0.33372 0.15903 0.33216 0.15764 0.3306 0.15764 C 0.32565 0.15764 0.3207 0.15857 0.31576 0.15903 C 0.31393 0.15949 0.31211 0.15996 0.31029 0.16042 C 0.30716 0.16088 0.30404 0.16088 0.30091 0.16181 C 0.29609 0.1632 0.29154 0.16528 0.28685 0.16736 L 0.2806 0.17014 L 0.27747 0.17153 C 0.27669 0.17292 0.27578 0.17408 0.27513 0.1757 C 0.27448 0.17686 0.27409 0.17848 0.27357 0.17986 C 0.27279 0.18172 0.27201 0.18357 0.27122 0.18542 C 0.26927 0.19885 0.27201 0.18218 0.2681 0.19653 C 0.26758 0.19815 0.26758 0.20024 0.26732 0.20209 C 0.26706 0.20649 0.26589 0.22431 0.26576 0.22848 C 0.26562 0.23102 0.26576 0.23403 0.26576 0.23681 L 0.26576 0.23704 " pathEditMode="relative" rAng="0" ptsTypes="AAAAAAAAAAAAAAAAAAAAAAAAAAAAAAAAAAAAAAAA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91" y="-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576 0.23704 L 0.26576 0.23727 C 0.26445 0.24028 0.26328 0.24352 0.26185 0.24676 C 0.25833 0.25394 0.25742 0.25486 0.25326 0.25926 C 0.25221 0.26019 0.25117 0.26111 0.25013 0.26204 C 0.24909 0.2625 0.24805 0.26297 0.24701 0.26343 C 0.24622 0.26436 0.24531 0.26505 0.24466 0.26621 C 0.24375 0.26736 0.2431 0.26899 0.24232 0.27037 C 0.24023 0.27292 0.2375 0.27524 0.23529 0.27732 C 0.22982 0.29167 0.23841 0.27014 0.2306 0.28426 C 0.22995 0.28519 0.23008 0.28704 0.22982 0.28843 C 0.2293 0.28982 0.22865 0.29098 0.22826 0.2926 C 0.22708 0.29607 0.22617 0.3 0.22513 0.30371 C 0.22461 0.30556 0.22383 0.30718 0.22357 0.30926 C 0.22253 0.31621 0.22305 0.31297 0.22201 0.31899 C 0.22057 0.33565 0.22187 0.32246 0.22044 0.33426 C 0.22005 0.33635 0.21992 0.33889 0.21966 0.34121 C 0.21914 0.34352 0.21862 0.34584 0.2181 0.34815 C 0.21693 0.36204 0.21784 0.35463 0.21497 0.37037 L 0.21419 0.37454 C 0.21445 0.38102 0.21432 0.3875 0.21497 0.39399 C 0.2151 0.39584 0.21615 0.39746 0.21654 0.39954 C 0.21693 0.40255 0.21693 0.40602 0.21732 0.40926 C 0.21745 0.41065 0.21784 0.41181 0.2181 0.41343 C 0.21836 0.41551 0.21849 0.41806 0.21888 0.42037 C 0.22005 0.4301 0.21901 0.42176 0.22044 0.4301 C 0.2207 0.43172 0.22083 0.4338 0.22122 0.43565 C 0.22161 0.4375 0.22227 0.43912 0.22279 0.44121 C 0.2237 0.44561 0.22357 0.45093 0.22513 0.4551 C 0.22565 0.45649 0.22591 0.45811 0.22669 0.45926 C 0.23099 0.46598 0.2319 0.46505 0.23763 0.4676 L 0.24076 0.46899 C 0.24727 0.46852 0.25378 0.46899 0.26029 0.4676 C 0.26198 0.46713 0.26328 0.46436 0.26497 0.46343 C 0.26589 0.4625 0.26706 0.4625 0.2681 0.46204 C 0.26966 0.46019 0.27174 0.45926 0.27279 0.45649 C 0.27487 0.45093 0.27357 0.45324 0.27669 0.44954 C 0.27721 0.44769 0.2776 0.44561 0.27826 0.44399 C 0.27865 0.44236 0.2793 0.44121 0.27982 0.43982 C 0.28008 0.43843 0.28008 0.43658 0.2806 0.43565 C 0.28112 0.43426 0.28216 0.4338 0.28294 0.43287 C 0.2832 0.43056 0.28333 0.42801 0.28372 0.42593 C 0.28385 0.42431 0.28424 0.42315 0.28451 0.42176 C 0.28477 0.41945 0.28477 0.4169 0.28529 0.41482 C 0.28555 0.41274 0.28633 0.41111 0.28685 0.40926 C 0.2901 0.38311 0.28659 0.40718 0.28997 0.38982 C 0.29023 0.38797 0.29023 0.38588 0.29076 0.38426 C 0.29128 0.38218 0.29232 0.38056 0.2931 0.37871 C 0.29883 0.36412 0.28958 0.38588 0.29701 0.37037 C 0.29961 0.36436 0.29701 0.3669 0.30091 0.36482 C 0.3026 0.36158 0.30339 0.35973 0.3056 0.35787 C 0.30625 0.35718 0.30703 0.35672 0.30794 0.35649 C 0.3099 0.35533 0.31419 0.35371 0.31419 0.35394 C 0.31862 0.35417 0.32305 0.35394 0.32747 0.3551 C 0.32904 0.35533 0.33216 0.35787 0.33216 0.35811 C 0.3332 0.36065 0.33437 0.3632 0.33529 0.36621 C 0.33581 0.36806 0.33607 0.36991 0.33685 0.37176 C 0.33737 0.37315 0.33841 0.37454 0.33919 0.37593 C 0.33984 0.37963 0.34023 0.38218 0.34154 0.38565 C 0.34245 0.38797 0.34362 0.39005 0.34466 0.3926 C 0.34583 0.39584 0.34622 0.39861 0.34701 0.40232 C 0.34674 0.4088 0.34674 0.41528 0.34622 0.42176 C 0.34596 0.42408 0.34466 0.42616 0.34466 0.42871 C 0.3444 0.4338 0.34518 0.43889 0.34544 0.44399 L 0.34466 0.4551 L 0.34466 0.45533 L 0.34466 0.45371 " pathEditMode="relative" rAng="0" ptsTypes="AAAAAAAAAAAAAAAAAAAAAAAAAAAAAAAAAAAAAAAAAAAAAAAAAAAAAAAAAAAAAAAAAAA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" y="1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466 0.45371 L 0.34466 0.45394 C 0.34492 0.46574 0.34492 0.47778 0.34544 0.48982 C 0.34544 0.49121 0.34596 0.49236 0.34622 0.49399 C 0.34648 0.49746 0.34661 0.50139 0.34701 0.5051 C 0.34714 0.50695 0.34753 0.50857 0.34779 0.51065 C 0.34805 0.51412 0.34818 0.51806 0.34857 0.52176 C 0.3487 0.52454 0.34909 0.52732 0.34935 0.5301 C 0.34961 0.53658 0.34974 0.54306 0.35013 0.54954 C 0.35026 0.55232 0.35065 0.55486 0.35091 0.55787 C 0.35234 0.58611 0.35052 0.57176 0.35247 0.58565 C 0.35299 0.60278 0.35169 0.62037 0.35404 0.63704 L 0.3556 0.64815 L 0.35638 0.65371 C 0.35651 0.65533 0.35729 0.66135 0.35794 0.66343 C 0.35833 0.66482 0.35872 0.66644 0.35951 0.6676 C 0.36081 0.66968 0.36263 0.6713 0.36419 0.67315 C 0.36497 0.67408 0.36562 0.67547 0.36654 0.67593 C 0.38411 0.68473 0.35651 0.67107 0.37982 0.68149 C 0.38138 0.68218 0.38281 0.68334 0.38451 0.68426 C 0.38672 0.68519 0.38919 0.68611 0.39154 0.68704 C 0.39544 0.68658 0.39935 0.68658 0.40326 0.68565 C 0.4043 0.68519 0.40534 0.6838 0.40638 0.68287 C 0.41003 0.67894 0.40742 0.68102 0.41107 0.67593 C 0.41172 0.67477 0.41263 0.67408 0.41341 0.67315 C 0.41367 0.67176 0.41393 0.67037 0.41419 0.66899 C 0.41576 0.65695 0.41523 0.64861 0.41576 0.63426 C 0.41471 0.57593 0.41497 0.60186 0.41497 0.55649 L 0.41497 0.55672 " pathEditMode="relative" rAng="0" ptsTypes="AAAAAAAAAAAAAAAAAAAAAAAAAAAAA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5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497 0.55672 L 0.41497 0.55695 C 0.42578 0.53403 0.41536 0.55371 0.42201 0.54422 C 0.42279 0.54283 0.42331 0.54098 0.42435 0.54005 C 0.42943 0.53426 0.42956 0.53473 0.43451 0.53311 C 0.43529 0.53218 0.43594 0.53102 0.43685 0.53033 C 0.43841 0.52871 0.44141 0.52801 0.4431 0.52755 C 0.45299 0.52361 0.43828 0.52894 0.45013 0.52477 C 0.45924 0.52524 0.46836 0.52477 0.47747 0.52616 C 0.4806 0.52662 0.48359 0.5301 0.48685 0.53033 L 0.53841 0.53311 C 0.53945 0.53357 0.54036 0.53403 0.54154 0.53449 C 0.54401 0.53542 0.54544 0.53542 0.54779 0.53727 C 0.55378 0.5419 0.54766 0.53843 0.5556 0.54283 C 0.5625 0.54653 0.55443 0.54144 0.56263 0.54561 C 0.56419 0.5463 0.56576 0.54746 0.56732 0.54838 C 0.5681 0.54885 0.56875 0.54931 0.56966 0.54977 C 0.57174 0.5507 0.57383 0.55116 0.57591 0.55255 C 0.57669 0.55301 0.57747 0.55324 0.57826 0.55394 C 0.57956 0.5551 0.58073 0.55672 0.58216 0.55811 C 0.58333 0.55903 0.58477 0.55949 0.58607 0.56088 C 0.58711 0.56181 0.58802 0.56366 0.58919 0.56505 C 0.5901 0.56598 0.59128 0.5669 0.59232 0.56783 C 0.59336 0.57061 0.59401 0.57361 0.59544 0.57616 C 0.59622 0.57755 0.59701 0.57871 0.59779 0.58033 C 0.59831 0.58149 0.5987 0.58311 0.59935 0.58449 C 0.6 0.58635 0.60091 0.58797 0.60169 0.59005 C 0.60273 0.5926 0.60482 0.59838 0.60482 0.59861 C 0.60534 0.60162 0.60573 0.60486 0.60638 0.60811 C 0.60677 0.60996 0.60742 0.61158 0.60794 0.61366 C 0.6082 0.61528 0.60833 0.61736 0.60872 0.61922 C 0.60911 0.62107 0.6099 0.62269 0.61029 0.62477 C 0.61276 0.6382 0.60964 0.63334 0.61419 0.63866 C 0.61523 0.64236 0.61602 0.6463 0.61732 0.64977 C 0.61784 0.65116 0.61836 0.65232 0.61888 0.65394 C 0.61914 0.6551 0.61927 0.65672 0.61966 0.65811 C 0.62005 0.66042 0.6207 0.6625 0.62122 0.66505 C 0.62174 0.6676 0.62227 0.67061 0.62279 0.67338 L 0.62357 0.67755 C 0.62383 0.67894 0.62409 0.6801 0.62435 0.68172 C 0.62448 0.68287 0.62539 0.68959 0.62591 0.69144 C 0.62682 0.69422 0.62799 0.69699 0.62904 0.69977 C 0.62956 0.70116 0.63008 0.70232 0.6306 0.70394 C 0.63385 0.71551 0.63203 0.71204 0.63451 0.71644 L 0.63451 0.71667 " pathEditMode="relative" rAng="0" ptsTypes="AAAAAAAAAAAAAAAAAAAAAAAAAAAAAAAAAAAAAAAAAAAAA">
                                      <p:cBhvr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77" y="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24</cp:revision>
  <dcterms:created xsi:type="dcterms:W3CDTF">2024-04-24T07:25:28Z</dcterms:created>
  <dcterms:modified xsi:type="dcterms:W3CDTF">2024-08-06T21:53:55Z</dcterms:modified>
</cp:coreProperties>
</file>