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ECE0F-0B38-73CC-7925-2312B69CB08C}" v="4" dt="2025-10-22T12:18:17.606"/>
    <p1510:client id="{ABE4C2D9-A5FE-5DDE-DF2F-9710F9DAF455}" v="1" dt="2025-10-22T18:12:02.485"/>
    <p1510:client id="{E9CEF264-8835-9695-02E0-CB99E2B2D918}" v="1" dt="2025-10-22T12:54:00.429"/>
    <p1510:client id="{F66A6D3A-9780-20C9-6C82-ACBEB0BC7AE8}" v="35" dt="2025-10-22T20:51:35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66A6D3A-9780-20C9-6C82-ACBEB0BC7AE8}"/>
    <pc:docChg chg="modSld">
      <pc:chgData name="somovaasya3" userId="S::somovaasya3_gmail.com#ext#@slideedu.onmicrosoft.com::05b36399-d501-4a7b-87fd-615099445ab5" providerId="AD" clId="Web-{F66A6D3A-9780-20C9-6C82-ACBEB0BC7AE8}" dt="2025-10-22T20:51:35.587" v="28" actId="1076"/>
      <pc:docMkLst>
        <pc:docMk/>
      </pc:docMkLst>
      <pc:sldChg chg="modSp">
        <pc:chgData name="somovaasya3" userId="S::somovaasya3_gmail.com#ext#@slideedu.onmicrosoft.com::05b36399-d501-4a7b-87fd-615099445ab5" providerId="AD" clId="Web-{F66A6D3A-9780-20C9-6C82-ACBEB0BC7AE8}" dt="2025-10-22T20:51:35.587" v="28" actId="1076"/>
        <pc:sldMkLst>
          <pc:docMk/>
          <pc:sldMk cId="0" sldId="257"/>
        </pc:sldMkLst>
        <pc:spChg chg="mod">
          <ac:chgData name="somovaasya3" userId="S::somovaasya3_gmail.com#ext#@slideedu.onmicrosoft.com::05b36399-d501-4a7b-87fd-615099445ab5" providerId="AD" clId="Web-{F66A6D3A-9780-20C9-6C82-ACBEB0BC7AE8}" dt="2025-10-22T20:50:11.033" v="20" actId="1076"/>
          <ac:spMkLst>
            <pc:docMk/>
            <pc:sldMk cId="0" sldId="257"/>
            <ac:spMk id="24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F66A6D3A-9780-20C9-6C82-ACBEB0BC7AE8}" dt="2025-10-22T20:50:00.751" v="18" actId="1076"/>
          <ac:spMkLst>
            <pc:docMk/>
            <pc:sldMk cId="0" sldId="257"/>
            <ac:spMk id="62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F66A6D3A-9780-20C9-6C82-ACBEB0BC7AE8}" dt="2025-10-22T20:50:24.392" v="23" actId="1076"/>
          <ac:spMkLst>
            <pc:docMk/>
            <pc:sldMk cId="0" sldId="257"/>
            <ac:spMk id="83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F66A6D3A-9780-20C9-6C82-ACBEB0BC7AE8}" dt="2025-10-22T20:50:21.408" v="22" actId="1076"/>
          <ac:spMkLst>
            <pc:docMk/>
            <pc:sldMk cId="0" sldId="257"/>
            <ac:spMk id="111" creationId="{00000000-0000-0000-0000-000000000000}"/>
          </ac:spMkLst>
        </pc:spChg>
        <pc:grpChg chg="mod">
          <ac:chgData name="somovaasya3" userId="S::somovaasya3_gmail.com#ext#@slideedu.onmicrosoft.com::05b36399-d501-4a7b-87fd-615099445ab5" providerId="AD" clId="Web-{F66A6D3A-9780-20C9-6C82-ACBEB0BC7AE8}" dt="2025-10-22T20:49:51.423" v="11" actId="1076"/>
          <ac:grpSpMkLst>
            <pc:docMk/>
            <pc:sldMk cId="0" sldId="257"/>
            <ac:grpSpMk id="36" creationId="{00000000-0000-0000-0000-000000000000}"/>
          </ac:grpSpMkLst>
        </pc:grpChg>
        <pc:picChg chg="mod">
          <ac:chgData name="somovaasya3" userId="S::somovaasya3_gmail.com#ext#@slideedu.onmicrosoft.com::05b36399-d501-4a7b-87fd-615099445ab5" providerId="AD" clId="Web-{F66A6D3A-9780-20C9-6C82-ACBEB0BC7AE8}" dt="2025-10-22T20:50:05.845" v="19" actId="1076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F66A6D3A-9780-20C9-6C82-ACBEB0BC7AE8}" dt="2025-10-22T20:50:38.331" v="26" actId="1076"/>
          <ac:picMkLst>
            <pc:docMk/>
            <pc:sldMk cId="0" sldId="257"/>
            <ac:picMk id="1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F66A6D3A-9780-20C9-6C82-ACBEB0BC7AE8}" dt="2025-10-22T20:50:30.612" v="24" actId="1076"/>
          <ac:picMkLst>
            <pc:docMk/>
            <pc:sldMk cId="0" sldId="257"/>
            <ac:picMk id="2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F66A6D3A-9780-20C9-6C82-ACBEB0BC7AE8}" dt="2025-10-22T20:50:17.298" v="21" actId="1076"/>
          <ac:picMkLst>
            <pc:docMk/>
            <pc:sldMk cId="0" sldId="257"/>
            <ac:picMk id="84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F66A6D3A-9780-20C9-6C82-ACBEB0BC7AE8}" dt="2025-10-22T20:51:35.587" v="28" actId="1076"/>
          <ac:picMkLst>
            <pc:docMk/>
            <pc:sldMk cId="0" sldId="257"/>
            <ac:picMk id="93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E9CEF264-8835-9695-02E0-CB99E2B2D918}"/>
    <pc:docChg chg="modSld">
      <pc:chgData name="somovaasya3" userId="S::somovaasya3_gmail.com#ext#@slideedu.onmicrosoft.com::05b36399-d501-4a7b-87fd-615099445ab5" providerId="AD" clId="Web-{E9CEF264-8835-9695-02E0-CB99E2B2D918}" dt="2025-10-22T12:54:00.429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E9CEF264-8835-9695-02E0-CB99E2B2D918}" dt="2025-10-22T12:54:00.429" v="0" actId="1076"/>
        <pc:sldMkLst>
          <pc:docMk/>
          <pc:sldMk cId="0" sldId="257"/>
        </pc:sldMkLst>
        <pc:picChg chg="mod">
          <ac:chgData name="somovaasya3" userId="S::somovaasya3_gmail.com#ext#@slideedu.onmicrosoft.com::05b36399-d501-4a7b-87fd-615099445ab5" providerId="AD" clId="Web-{E9CEF264-8835-9695-02E0-CB99E2B2D918}" dt="2025-10-22T12:54:00.429" v="0" actId="1076"/>
          <ac:picMkLst>
            <pc:docMk/>
            <pc:sldMk cId="0" sldId="257"/>
            <ac:picMk id="93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ABE4C2D9-A5FE-5DDE-DF2F-9710F9DAF455}"/>
    <pc:docChg chg="modSld">
      <pc:chgData name="somovaasya3" userId="S::somovaasya3_gmail.com#ext#@slideedu.onmicrosoft.com::05b36399-d501-4a7b-87fd-615099445ab5" providerId="AD" clId="Web-{ABE4C2D9-A5FE-5DDE-DF2F-9710F9DAF455}" dt="2025-10-22T18:12:02.485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ABE4C2D9-A5FE-5DDE-DF2F-9710F9DAF455}" dt="2025-10-22T18:12:02.485" v="0" actId="1076"/>
        <pc:sldMkLst>
          <pc:docMk/>
          <pc:sldMk cId="0" sldId="257"/>
        </pc:sldMkLst>
        <pc:picChg chg="mod">
          <ac:chgData name="somovaasya3" userId="S::somovaasya3_gmail.com#ext#@slideedu.onmicrosoft.com::05b36399-d501-4a7b-87fd-615099445ab5" providerId="AD" clId="Web-{ABE4C2D9-A5FE-5DDE-DF2F-9710F9DAF455}" dt="2025-10-22T18:12:02.485" v="0" actId="1076"/>
          <ac:picMkLst>
            <pc:docMk/>
            <pc:sldMk cId="0" sldId="257"/>
            <ac:picMk id="19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9D3ECE0F-0B38-73CC-7925-2312B69CB08C}"/>
    <pc:docChg chg="modSld">
      <pc:chgData name="somovaasya3" userId="S::somovaasya3_gmail.com#ext#@slideedu.onmicrosoft.com::05b36399-d501-4a7b-87fd-615099445ab5" providerId="AD" clId="Web-{9D3ECE0F-0B38-73CC-7925-2312B69CB08C}" dt="2025-10-22T12:12:51.083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9D3ECE0F-0B38-73CC-7925-2312B69CB08C}" dt="2025-10-22T12:12:51.083" v="2" actId="1076"/>
        <pc:sldMkLst>
          <pc:docMk/>
          <pc:sldMk cId="0" sldId="257"/>
        </pc:sldMkLst>
        <pc:picChg chg="mod">
          <ac:chgData name="somovaasya3" userId="S::somovaasya3_gmail.com#ext#@slideedu.onmicrosoft.com::05b36399-d501-4a7b-87fd-615099445ab5" providerId="AD" clId="Web-{9D3ECE0F-0B38-73CC-7925-2312B69CB08C}" dt="2025-10-22T12:12:51.083" v="2" actId="1076"/>
          <ac:picMkLst>
            <pc:docMk/>
            <pc:sldMk cId="0" sldId="257"/>
            <ac:picMk id="2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9D3ECE0F-0B38-73CC-7925-2312B69CB08C}" dt="2025-10-22T12:12:45.160" v="0" actId="1076"/>
          <ac:picMkLst>
            <pc:docMk/>
            <pc:sldMk cId="0" sldId="257"/>
            <ac:picMk id="9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4646-7755-4B87-9887-65332BE620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6EFA-1FE0-48CC-B242-14ACB2879F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56EFA-1FE0-48CC-B242-14ACB2879F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39740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48005" y="634662"/>
            <a:ext cx="6308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одного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вилупилася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9" name="Рисунок 8" descr="Изображение выглядит как круг, снимок экрана, Красочность, дизайн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2" y="1807913"/>
            <a:ext cx="4195302" cy="419530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7" y="1664063"/>
            <a:ext cx="4373857" cy="43694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505511" y="402898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949171" y="566410"/>
            <a:ext cx="7201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небі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яскраво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світило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Навколо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цвіли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7" name="Рисунок 16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" y="1178766"/>
            <a:ext cx="2866712" cy="286671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77" y="2839470"/>
            <a:ext cx="3169240" cy="316924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87845" y="3925454"/>
            <a:ext cx="1815864" cy="181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323799" y="3509816"/>
            <a:ext cx="1815864" cy="18158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2847252" y="4067954"/>
            <a:ext cx="1815864" cy="181586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40839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4" y="2844965"/>
            <a:ext cx="3169240" cy="31692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03336" y="627587"/>
            <a:ext cx="67185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побачила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57" name="Рисунок 5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938" y="2714966"/>
            <a:ext cx="3172410" cy="316924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56" y="3128220"/>
            <a:ext cx="2005614" cy="20056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79282" y="3930949"/>
            <a:ext cx="1815864" cy="1815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586661" y="3328118"/>
            <a:ext cx="1815864" cy="181586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153777" y="4153826"/>
            <a:ext cx="1815864" cy="181586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21877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Прямоугольник 53"/>
          <p:cNvSpPr/>
          <p:nvPr/>
        </p:nvSpPr>
        <p:spPr>
          <a:xfrm>
            <a:off x="654892" y="601311"/>
            <a:ext cx="76658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далі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незабаром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біля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криниці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зустріла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58" name="Рисунок 5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3322"/>
            <a:ext cx="3820229" cy="382022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673" y="3182881"/>
            <a:ext cx="2766794" cy="2764031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806" y="4005948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1872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Рисунок 6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0169"/>
            <a:ext cx="3820229" cy="382022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926396" y="428703"/>
            <a:ext cx="7164141" cy="107721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Що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тут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шука</a:t>
            </a:r>
            <a:r>
              <a:rPr lang="uk-UA" alt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є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те,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любий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зайчику?” – запитала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.</a:t>
            </a:r>
            <a:endParaRPr lang="ru-RU" sz="3200" dirty="0">
              <a:ln w="0">
                <a:solidFill>
                  <a:prstClr val="black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</a:endParaRPr>
          </a:p>
        </p:txBody>
      </p:sp>
      <p:sp>
        <p:nvSpPr>
          <p:cNvPr id="73" name="Облачко с текстом: овальное 72"/>
          <p:cNvSpPr/>
          <p:nvPr/>
        </p:nvSpPr>
        <p:spPr>
          <a:xfrm>
            <a:off x="1884642" y="2191886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Рисунок 74" descr="Вопросительный знак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02706" y="2267593"/>
            <a:ext cx="1465559" cy="146555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1718" y="3594318"/>
            <a:ext cx="2766794" cy="2764031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1683" y="4050616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4" name="Рисунок 83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332215" y="444569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Рисунок 9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7" y="2191190"/>
            <a:ext cx="3820229" cy="3820229"/>
          </a:xfrm>
          <a:prstGeom prst="rect">
            <a:avLst/>
          </a:prstGeom>
        </p:spPr>
      </p:pic>
      <p:sp>
        <p:nvSpPr>
          <p:cNvPr id="100" name="Облачко с текстом: овальное 99"/>
          <p:cNvSpPr/>
          <p:nvPr/>
        </p:nvSpPr>
        <p:spPr>
          <a:xfrm rot="519070">
            <a:off x="4037479" y="2220958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Прямоугольник 82"/>
          <p:cNvSpPr/>
          <p:nvPr/>
        </p:nvSpPr>
        <p:spPr>
          <a:xfrm>
            <a:off x="1352485" y="919999"/>
            <a:ext cx="7000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"Я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круглу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."</a:t>
            </a:r>
          </a:p>
        </p:txBody>
      </p:sp>
      <p:pic>
        <p:nvPicPr>
          <p:cNvPr id="89" name="Рисунок 88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114" y="3501792"/>
            <a:ext cx="2766794" cy="2764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8530" y="3941465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2" name="Рисунок 9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52" y="2303038"/>
            <a:ext cx="1474195" cy="1474195"/>
          </a:xfrm>
          <a:prstGeom prst="rect">
            <a:avLst/>
          </a:prstGeom>
        </p:spPr>
      </p:pic>
      <p:pic>
        <p:nvPicPr>
          <p:cNvPr id="2" name="Рисунок 1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10439" y="434850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63" y="2159059"/>
            <a:ext cx="3820229" cy="3820229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543415" y="607857"/>
            <a:ext cx="80457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"От ваша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 -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відповіла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знайшла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її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95" name="Рисунок 94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8950" y="3542421"/>
            <a:ext cx="2766794" cy="2764031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6593" y="3954420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Рисунок 98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98" y="3804265"/>
            <a:ext cx="1474195" cy="14741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12848" y="448736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1053493" y="624597"/>
            <a:ext cx="67201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того часу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великі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друзі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01" name="Рисунок 100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411" y="2417307"/>
            <a:ext cx="3670265" cy="366659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8676" y="2097184"/>
            <a:ext cx="3670265" cy="36702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>
            <a:fillRect/>
          </a:stretch>
        </p:blipFill>
        <p:spPr>
          <a:xfrm>
            <a:off x="364267" y="443561"/>
            <a:ext cx="8123853" cy="5729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6" name="Группа 35"/>
          <p:cNvGrpSpPr/>
          <p:nvPr/>
        </p:nvGrpSpPr>
        <p:grpSpPr>
          <a:xfrm>
            <a:off x="2343295" y="519788"/>
            <a:ext cx="2897195" cy="2317521"/>
            <a:chOff x="1600067" y="714901"/>
            <a:chExt cx="6801587" cy="5440714"/>
          </a:xfrm>
        </p:grpSpPr>
        <p:pic>
          <p:nvPicPr>
            <p:cNvPr id="31" name="Рисунок 30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67" y="714901"/>
              <a:ext cx="2866712" cy="2866713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4" y="2986375"/>
              <a:ext cx="3169240" cy="316924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4431682" y="4072359"/>
              <a:ext cx="1815864" cy="1815864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745097" y="3572263"/>
              <a:ext cx="1815864" cy="1815865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430399" y="4184575"/>
              <a:ext cx="1815864" cy="1815865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406491" y="430273"/>
            <a:ext cx="2238779" cy="2247380"/>
            <a:chOff x="12498525" y="-1002855"/>
            <a:chExt cx="2238779" cy="2247380"/>
          </a:xfrm>
        </p:grpSpPr>
        <p:pic>
          <p:nvPicPr>
            <p:cNvPr id="11" name="Рисунок 1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8525" y="-962345"/>
              <a:ext cx="2206870" cy="220687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436" y="-1002855"/>
              <a:ext cx="2032868" cy="2030837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5110500" y="1122515"/>
            <a:ext cx="3289412" cy="1668714"/>
            <a:chOff x="17202534" y="-310613"/>
            <a:chExt cx="3289412" cy="1668714"/>
          </a:xfrm>
        </p:grpSpPr>
        <p:pic>
          <p:nvPicPr>
            <p:cNvPr id="47" name="Рисунок 46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9531" y="-94631"/>
              <a:ext cx="1222415" cy="1222414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1469" y="-10561"/>
              <a:ext cx="895058" cy="895058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02534" y="-310613"/>
              <a:ext cx="1670383" cy="1668714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9113079" y="476646"/>
              <a:ext cx="700401" cy="700401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842327" y="313929"/>
              <a:ext cx="700401" cy="700401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673857" y="546305"/>
              <a:ext cx="700401" cy="70040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548193" y="3348764"/>
            <a:ext cx="2933054" cy="1874735"/>
            <a:chOff x="12640227" y="1915636"/>
            <a:chExt cx="2933054" cy="1874735"/>
          </a:xfrm>
        </p:grpSpPr>
        <p:pic>
          <p:nvPicPr>
            <p:cNvPr id="77" name="Рисунок 7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438" y="1924307"/>
              <a:ext cx="1811843" cy="1811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97278" y="2591160"/>
              <a:ext cx="1143942" cy="1142799"/>
            </a:xfrm>
            <a:prstGeom prst="rect">
              <a:avLst/>
            </a:prstGeom>
          </p:spPr>
        </p:pic>
        <p:sp>
          <p:nvSpPr>
            <p:cNvPr id="80" name="Облачко с текстом: овальное 79"/>
            <p:cNvSpPr/>
            <p:nvPr/>
          </p:nvSpPr>
          <p:spPr>
            <a:xfrm>
              <a:off x="12640227" y="1915636"/>
              <a:ext cx="1007786" cy="777913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Вопросительный знак со сплошной заливкой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791077" y="1951542"/>
              <a:ext cx="695080" cy="695080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461623" y="2769167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8" name="Группа 127"/>
          <p:cNvGrpSpPr/>
          <p:nvPr/>
        </p:nvGrpSpPr>
        <p:grpSpPr>
          <a:xfrm>
            <a:off x="3428660" y="3307453"/>
            <a:ext cx="2579248" cy="1987937"/>
            <a:chOff x="15520694" y="1874325"/>
            <a:chExt cx="2579248" cy="1987937"/>
          </a:xfrm>
        </p:grpSpPr>
        <p:pic>
          <p:nvPicPr>
            <p:cNvPr id="105" name="Рисунок 104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2024" y="1906199"/>
              <a:ext cx="1877918" cy="1877918"/>
            </a:xfrm>
            <a:prstGeom prst="rect">
              <a:avLst/>
            </a:prstGeom>
          </p:spPr>
        </p:pic>
        <p:sp>
          <p:nvSpPr>
            <p:cNvPr id="108" name="Облачко с текстом: овальное 107"/>
            <p:cNvSpPr/>
            <p:nvPr/>
          </p:nvSpPr>
          <p:spPr>
            <a:xfrm rot="622911">
              <a:off x="16126138" y="1903662"/>
              <a:ext cx="1044538" cy="806281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Рисунок 11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3650" y="1874325"/>
              <a:ext cx="849513" cy="849513"/>
            </a:xfrm>
            <a:prstGeom prst="rect">
              <a:avLst/>
            </a:prstGeom>
          </p:spPr>
        </p:pic>
        <p:pic>
          <p:nvPicPr>
            <p:cNvPr id="126" name="Рисунок 125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0694" y="2689297"/>
              <a:ext cx="1143942" cy="1142799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02458" y="2841058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1" name="Группа 130"/>
          <p:cNvGrpSpPr/>
          <p:nvPr/>
        </p:nvGrpSpPr>
        <p:grpSpPr>
          <a:xfrm>
            <a:off x="5809762" y="3604982"/>
            <a:ext cx="2667153" cy="1606837"/>
            <a:chOff x="8904911" y="3323774"/>
            <a:chExt cx="6437721" cy="3878430"/>
          </a:xfrm>
        </p:grpSpPr>
        <p:pic>
          <p:nvPicPr>
            <p:cNvPr id="129" name="Рисунок 1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04911" y="3535605"/>
              <a:ext cx="3670266" cy="3666599"/>
            </a:xfrm>
            <a:prstGeom prst="rect">
              <a:avLst/>
            </a:prstGeom>
          </p:spPr>
        </p:pic>
        <p:pic>
          <p:nvPicPr>
            <p:cNvPr id="130" name="Рисунок 129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72368" y="3323774"/>
              <a:ext cx="3670264" cy="3670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52" y="511692"/>
            <a:ext cx="5342785" cy="543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9245 -1.85185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5247 -0.139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18607 0.0358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056 0.12963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8" grpId="0"/>
      <p:bldP spid="54" grpId="0"/>
      <p:bldP spid="62" grpId="0"/>
      <p:bldP spid="73" grpId="0" animBg="1"/>
      <p:bldP spid="100" grpId="0" animBg="1"/>
      <p:bldP spid="83" grpId="0"/>
      <p:bldP spid="111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A76D14-AD3A-475A-97D2-367F09EAEE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0658C8-9B7D-4E46-9356-031BD7A4D37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EDCB9ADE-D7F9-4123-840E-D3443F77C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63</cp:revision>
  <dcterms:created xsi:type="dcterms:W3CDTF">2024-07-21T13:02:00Z</dcterms:created>
  <dcterms:modified xsi:type="dcterms:W3CDTF">2025-10-22T20:51:37Z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684C466FA0FC415492141E9681894D87_12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0x01010038FC03484849DD4F838791533D0789A3</vt:lpwstr>
  </property>
</Properties>
</file>