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555AC8A-15AE-40D8-95A8-5CF3EDA44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17" y="3315624"/>
            <a:ext cx="3256626" cy="3256626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