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>
        <p:scale>
          <a:sx n="75" d="100"/>
          <a:sy n="75" d="100"/>
        </p:scale>
        <p:origin x="1278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96338" y="970385"/>
            <a:ext cx="8276252" cy="5477070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 descr="Изображение выглядит как искусство, Красочность, круг, Фрактальные картинки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93" y="1223875"/>
            <a:ext cx="1460953" cy="146490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исунок, искусство, картин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35" y="1008258"/>
            <a:ext cx="1719340" cy="174263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ножницы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28" y="3578740"/>
            <a:ext cx="1616996" cy="1676458"/>
          </a:xfrm>
          <a:prstGeom prst="rect">
            <a:avLst/>
          </a:prstGeom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876341" y="2759639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1535408" y="2759638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2194475" y="2759637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3527560" y="2750897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4186627" y="2750896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4845694" y="2750895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6322016" y="2759638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6981083" y="2759637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7640150" y="2759636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Прямоугольник: скругленные углы 43"/>
          <p:cNvSpPr/>
          <p:nvPr/>
        </p:nvSpPr>
        <p:spPr>
          <a:xfrm>
            <a:off x="876341" y="5318115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Прямоугольник: скругленные углы 44"/>
          <p:cNvSpPr/>
          <p:nvPr/>
        </p:nvSpPr>
        <p:spPr>
          <a:xfrm>
            <a:off x="1535408" y="5318114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Прямоугольник: скругленные углы 45"/>
          <p:cNvSpPr/>
          <p:nvPr/>
        </p:nvSpPr>
        <p:spPr>
          <a:xfrm>
            <a:off x="2194475" y="5318113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Прямоугольник: скругленные углы 46"/>
          <p:cNvSpPr/>
          <p:nvPr/>
        </p:nvSpPr>
        <p:spPr>
          <a:xfrm>
            <a:off x="3527560" y="5309373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Прямоугольник: скругленные углы 47"/>
          <p:cNvSpPr/>
          <p:nvPr/>
        </p:nvSpPr>
        <p:spPr>
          <a:xfrm>
            <a:off x="4186627" y="5309372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Прямоугольник: скругленные углы 49"/>
          <p:cNvSpPr/>
          <p:nvPr/>
        </p:nvSpPr>
        <p:spPr>
          <a:xfrm>
            <a:off x="4845694" y="5309371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Прямоугольник: скругленные углы 51"/>
          <p:cNvSpPr/>
          <p:nvPr/>
        </p:nvSpPr>
        <p:spPr>
          <a:xfrm>
            <a:off x="6322016" y="5318114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6981083" y="5318113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угольник: скругленные углы 53"/>
          <p:cNvSpPr/>
          <p:nvPr/>
        </p:nvSpPr>
        <p:spPr>
          <a:xfrm>
            <a:off x="7640150" y="5318112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угольник: скругленные углы 54"/>
          <p:cNvSpPr/>
          <p:nvPr/>
        </p:nvSpPr>
        <p:spPr>
          <a:xfrm>
            <a:off x="1533025" y="2765486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3533597" y="2750895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Прямоугольник: скругленные углы 56"/>
          <p:cNvSpPr/>
          <p:nvPr/>
        </p:nvSpPr>
        <p:spPr>
          <a:xfrm>
            <a:off x="6981083" y="2759636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Прямоугольник: скругленные углы 57"/>
          <p:cNvSpPr/>
          <p:nvPr/>
        </p:nvSpPr>
        <p:spPr>
          <a:xfrm>
            <a:off x="1534325" y="5308962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Прямоугольник: скругленные углы 58"/>
          <p:cNvSpPr/>
          <p:nvPr/>
        </p:nvSpPr>
        <p:spPr>
          <a:xfrm>
            <a:off x="4857272" y="5309371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Прямоугольник: скругленные углы 59"/>
          <p:cNvSpPr/>
          <p:nvPr/>
        </p:nvSpPr>
        <p:spPr>
          <a:xfrm>
            <a:off x="7640149" y="5308962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0310" y="2340610"/>
            <a:ext cx="3272155" cy="3272155"/>
          </a:xfrm>
          <a:prstGeom prst="rect">
            <a:avLst/>
          </a:prstGeom>
        </p:spPr>
      </p:pic>
      <p:pic>
        <p:nvPicPr>
          <p:cNvPr id="5" name="Рисунок 4" descr="Изображение выглядит как игл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F0A24007-89F9-F281-3642-849521550B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558" y="3578740"/>
            <a:ext cx="1884224" cy="1884224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D37BC01-2140-16C3-EBA1-AEB3A3AE87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62" y="1015877"/>
            <a:ext cx="1735016" cy="173501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9B756C5-0A2D-ED22-7909-39B38A5B1A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64" y="3620088"/>
            <a:ext cx="1593761" cy="1593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2024-04-22T12:47:00Z</dcterms:created>
  <dcterms:modified xsi:type="dcterms:W3CDTF">2024-11-04T15:43:43Z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231FF37A5BDF4EFBA632509D921DDB22_12</vt:lpwstr>
  </property>
  <property fmtid="{D5CDD505-2E9C-101B-9397-08002B2CF9AE}" pid="3" name="KSOProductBuildVer">
    <vt:lpwstr>1033-12.2.0.17119</vt:lpwstr>
  </property>
</Properties>
</file>