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8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22"/>
  </p:normalViewPr>
  <p:slideViewPr>
    <p:cSldViewPr snapToGrid="0" showGuides="1">
      <p:cViewPr varScale="1">
        <p:scale>
          <a:sx n="102" d="100"/>
          <a:sy n="102" d="100"/>
        </p:scale>
        <p:origin x="276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A19EE-9651-AC48-A93A-6C6F073851C1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FDA19EE-9651-AC48-A93A-6C6F073851C1}" type="datetimeFigureOut">
              <a:rPr lang="en-US" smtClean="0"/>
              <a:t>7/30/2025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5F786C-2681-CA47-9018-159B18E9380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jpe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облако, дерево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0418" y="-10049"/>
            <a:ext cx="12392268" cy="6868050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421367" y="779404"/>
            <a:ext cx="6484458" cy="5039534"/>
          </a:xfrm>
          <a:prstGeom prst="roundRect">
            <a:avLst/>
          </a:prstGeom>
          <a:solidFill>
            <a:schemeClr val="bg1">
              <a:alpha val="92133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676450" y="936038"/>
            <a:ext cx="1318955" cy="1318955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груша, фрукт&#10;&#10;Автоматически созданное описание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63575" y="834510"/>
            <a:ext cx="1553841" cy="1553841"/>
          </a:xfrm>
          <a:prstGeom prst="rect">
            <a:avLst/>
          </a:prstGeom>
        </p:spPr>
      </p:pic>
      <p:pic>
        <p:nvPicPr>
          <p:cNvPr id="3" name="Рисунок 2" descr="Изображение выглядит как беспозвоночный, насекомое, пчела, Мембранокрылое насекомое&#10;&#10;Автоматически созданное описание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57" y="725922"/>
            <a:ext cx="1739189" cy="1739189"/>
          </a:xfrm>
          <a:prstGeom prst="rect">
            <a:avLst/>
          </a:prstGeom>
        </p:spPr>
      </p:pic>
      <p:pic>
        <p:nvPicPr>
          <p:cNvPr id="9" name="Рисунок 8" descr="Изображение выглядит как лиса, искусство, млекопитающее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59820" y="779404"/>
            <a:ext cx="1676400" cy="167640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3687471" y="2481757"/>
            <a:ext cx="1527000" cy="1527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564083" y="2457721"/>
            <a:ext cx="1384317" cy="14049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9"/>
          <a:srcRect/>
          <a:stretch/>
        </p:blipFill>
        <p:spPr>
          <a:xfrm>
            <a:off x="5113584" y="4093207"/>
            <a:ext cx="1527000" cy="1527000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звезда, творческий подход&#10;&#10;Автоматически созданное описание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735225" y="725922"/>
            <a:ext cx="1559324" cy="1559324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мультфильм, аниме, иллюстрация, манга&#10;&#10;Автоматически созданное описание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490950" y="2555574"/>
            <a:ext cx="4047875" cy="4047875"/>
          </a:xfrm>
          <a:prstGeom prst="rect">
            <a:avLst/>
          </a:prstGeom>
        </p:spPr>
      </p:pic>
      <p:pic>
        <p:nvPicPr>
          <p:cNvPr id="10" name="Рисунок 9" descr="Изображение выглядит как мультфильм, графическая вставка, Мультфильм, иллюстрация&#10;&#10;Автоматически созданное описание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484139" y="3945276"/>
            <a:ext cx="1527001" cy="1527001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графическая вставка, иллюстрация, кот, мультфильм&#10;&#10;Автоматически созданное описание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44845" y="2467555"/>
            <a:ext cx="1518751" cy="1518751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руг, овальный&#10;&#10;Автоматически созданное описание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90209" y="3995905"/>
            <a:ext cx="1281872" cy="1544243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зарисовка, иллюстрация, графическая вставка, рисунок&#10;&#10;Автоматически созданное описание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94772" y="2367476"/>
            <a:ext cx="1527001" cy="1527001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кролик, Кролики и зайцы, млекопитающее, зарисовка&#10;&#10;Автоматически созданное описание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963002" y="3918853"/>
            <a:ext cx="1608947" cy="160894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85605A9B-49EF-6288-4B49-1F4A1719D569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8" r="9721"/>
          <a:stretch/>
        </p:blipFill>
        <p:spPr>
          <a:xfrm>
            <a:off x="195354" y="5806617"/>
            <a:ext cx="789709" cy="10926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C222D0E0-AD4F-4CCC-A6B1-4DC1216F8911}"/>
</file>

<file path=customXml/itemProps2.xml><?xml version="1.0" encoding="utf-8"?>
<ds:datastoreItem xmlns:ds="http://schemas.openxmlformats.org/officeDocument/2006/customXml" ds:itemID="{6D35462A-674F-4B1F-B555-2B6611D05B6C}"/>
</file>

<file path=customXml/itemProps3.xml><?xml version="1.0" encoding="utf-8"?>
<ds:datastoreItem xmlns:ds="http://schemas.openxmlformats.org/officeDocument/2006/customXml" ds:itemID="{67596D99-3A25-4094-8752-9BA6B2C8A2D5}"/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Лия Добровольская</dc:creator>
  <cp:lastModifiedBy>Администратор</cp:lastModifiedBy>
  <cp:revision>14</cp:revision>
  <dcterms:created xsi:type="dcterms:W3CDTF">2024-03-28T09:11:00Z</dcterms:created>
  <dcterms:modified xsi:type="dcterms:W3CDTF">2025-07-30T08:55:27Z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F1BD7E12814441B7B1315FB25D86F44B_12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