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665344" y="631912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2973895" y="526569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1495" y="1352405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0577" y="570676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521" y="1112395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2898590" y="2768319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701" y="2826912"/>
            <a:ext cx="1600187" cy="200023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176147" y="2710756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564997" y="3085796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-5715" y="3516630"/>
            <a:ext cx="2667635" cy="266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8</cp:revision>
  <dcterms:created xsi:type="dcterms:W3CDTF">2024-04-20T18:19:00Z</dcterms:created>
  <dcterms:modified xsi:type="dcterms:W3CDTF">2024-07-12T06:39:50Z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