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7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E93F5"/>
    <a:srgbClr val="29B3F0"/>
    <a:srgbClr val="6A63E7"/>
    <a:srgbClr val="6DDE6F"/>
    <a:srgbClr val="FEEB43"/>
    <a:srgbClr val="F99D3C"/>
    <a:srgbClr val="F86364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85" autoAdjust="0"/>
  </p:normalViewPr>
  <p:slideViewPr>
    <p:cSldViewPr snapToGrid="0" showGuides="1">
      <p:cViewPr>
        <p:scale>
          <a:sx n="75" d="100"/>
          <a:sy n="75" d="100"/>
        </p:scale>
        <p:origin x="1176" y="22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7C9B95-D504-41CE-95AA-624D42B527C9}" type="datetimeFigureOut">
              <a:rPr lang="ru-UA" smtClean="0"/>
              <a:t>13.08.2024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352598-09F0-4351-8809-37084C29CF5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681754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352598-09F0-4351-8809-37084C29CF5E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84039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BD4B4D-E915-45CB-95AF-4D71D4045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921F01-DACE-45D9-93EC-F25A8AD95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51A0F2-5EF9-4356-BF91-52BAE64F8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9EBE22-B21A-4711-A3E1-DD82B1821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561A9-9370-48DC-82CC-1305D7BB6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11478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A6E542-E4CE-455B-AC5D-82AD72811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E944F6-BE07-4A56-A248-E725C3720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7E6776-2571-4923-BDA5-8F57BD2B8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BCEA6E-1161-4A9A-8B8B-AA48D6F74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45068-9DCB-4438-AFFC-B0E7BF57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0086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A34DBBA-C12E-4E49-95B7-95500C4C00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8AD81B-8398-4649-BCC5-FEEAB6D81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FDE54B-F578-4C84-8DF7-1B45B35CE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1D52E2-A6F7-4294-A93E-40E125FDF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AE9076-362C-4007-8504-E4BDFCB9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99322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BEC7A0-BBB2-4E60-AB8F-75ED34549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F530A8-FA20-452B-80D3-14F87F9E8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0D373C-DE76-4965-B714-C60AC43CD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52514E-9CED-491F-9DCE-C71BDDCA8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3D6F0A-9A69-4DD9-952D-2E5F98B3D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76065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A07EA-A17D-4066-8468-3BDDA15A1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C11BC9-2E64-4EF1-B537-ADA81F56F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CC2DAB-9A4A-4410-999E-AE701D453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9EF8D8-1D16-4DC0-9634-A7FEB3E48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193875-C3A3-4275-9800-B310E1304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24960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54D61-F635-46D8-9477-432549AB9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59F596-0C04-4E7B-8AA2-F4F9E550AF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09800E-874E-41E0-8252-BC1B08579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8C0B03-308A-4510-98FA-8555BEB1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08/13/2024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381317-2DD5-4BC2-AC79-D64A673E3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9FE566-EF53-45A9-B451-43DCE8C1C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2030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DF352B-7D2D-4437-AD2F-7191580E3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20E772-D9DF-4199-A58C-88641D7B5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51AB94-0794-4EA2-A751-556A0413DE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8217B2-EDC7-4DB8-BF6C-69F10E2513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677DF1-970F-482A-BED2-B22F3B4E20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9CD803-8AAF-4A93-80A4-FE1A222D7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08/13/2024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A85D5C6-B816-4A3C-BC65-849F0137B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E3CAAA1-B5C1-460B-8D67-7D03E3791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05136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432EF-0792-433A-A78A-95B29AB27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DCCD84D-7342-4DE1-8C60-639ED397C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08/13/2024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B9EDF5-F31A-4353-B28E-20A7CF468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1729922-0532-4B1A-8A53-432226BE4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00862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2C4A34-05AA-40F7-8E2A-EAFCB3E25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08/13/2024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E4FC37-6ACF-4C22-AE29-5F35C7FDD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271016-844C-43EF-8BC6-E10BFBB3A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18562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1B8015-1E99-41AB-BCEE-5582DBEC9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AEFA6D-8FB9-47C5-BBB4-A71A26501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E87144-37C8-4779-BC22-2BACAA5DDC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066729-77C1-4AAC-8D10-FFEEC591F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08/13/2024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64DE42-E330-4E96-A32D-A39E62A3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08C23D-02A6-4008-AD59-6E7386EC9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83630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81D72B-24B5-464A-88FF-837938C12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54E91AA-ADA6-4486-97B0-05E8A7E969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A9EBA2-FE2D-4221-B319-FCE4946C6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8894D3-DFC1-4D68-8AEB-7FCB3EFEC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08/13/2024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F2C0C5-1B6B-4BE7-B7A5-807220400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8F624A-F912-40D2-9E2A-9D90FC777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27009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2A7DC-818F-483C-BBAF-C7907003D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D28DDC-5693-46B1-948C-C5B5CB5E3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FF698D-2306-464C-9661-845738AE3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B2D89-47D6-4CD3-8C53-E53EF93972D5}" type="datetimeFigureOut">
              <a:rPr lang="ru-KZ" smtClean="0"/>
              <a:t>08/13/2024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830EBD-8DBF-453C-BA3E-4E43A60526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6EB397-0673-4DC6-B12B-AFACA9A9D1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82085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openxmlformats.org/officeDocument/2006/relationships/image" Target="../media/image1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1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microsoft.com/office/2007/relationships/hdphoto" Target="../media/hdphoto1.wdp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Изображение выглядит как растение, дерево, дом, на открытом воздухе&#10;&#10;Автоматически созданное описание">
            <a:extLst>
              <a:ext uri="{FF2B5EF4-FFF2-40B4-BE49-F238E27FC236}">
                <a16:creationId xmlns:a16="http://schemas.microsoft.com/office/drawing/2014/main" id="{87E3333A-828B-3F45-7A6D-611013310B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Google Shape;84;p1">
            <a:extLst>
              <a:ext uri="{FF2B5EF4-FFF2-40B4-BE49-F238E27FC236}">
                <a16:creationId xmlns:a16="http://schemas.microsoft.com/office/drawing/2014/main" id="{B6F99A51-451A-8143-AA71-FF3B3735F8B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94475" y="0"/>
            <a:ext cx="997525" cy="92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Персонаж">
            <a:extLst>
              <a:ext uri="{FF2B5EF4-FFF2-40B4-BE49-F238E27FC236}">
                <a16:creationId xmlns:a16="http://schemas.microsoft.com/office/drawing/2014/main" id="{1F502E9A-79B6-3E7C-1FD3-EF6834BEB5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4838" y="3811984"/>
            <a:ext cx="2847548" cy="2847548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19145B83-F674-CA27-EE6C-ED9B090CF43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-66525" y="6028539"/>
            <a:ext cx="956176" cy="943119"/>
          </a:xfrm>
          <a:prstGeom prst="rect">
            <a:avLst/>
          </a:prstGeom>
        </p:spPr>
      </p:pic>
      <p:grpSp>
        <p:nvGrpSpPr>
          <p:cNvPr id="48" name="Группа 47">
            <a:extLst>
              <a:ext uri="{FF2B5EF4-FFF2-40B4-BE49-F238E27FC236}">
                <a16:creationId xmlns:a16="http://schemas.microsoft.com/office/drawing/2014/main" id="{05BC45E6-9899-457C-6081-1A01502771F8}"/>
              </a:ext>
            </a:extLst>
          </p:cNvPr>
          <p:cNvGrpSpPr/>
          <p:nvPr/>
        </p:nvGrpSpPr>
        <p:grpSpPr>
          <a:xfrm>
            <a:off x="-231379" y="3453565"/>
            <a:ext cx="4074949" cy="2787860"/>
            <a:chOff x="129614" y="2373477"/>
            <a:chExt cx="5342518" cy="3655062"/>
          </a:xfrm>
        </p:grpSpPr>
        <p:pic>
          <p:nvPicPr>
            <p:cNvPr id="10" name="Рисунок 9" descr="Изображение выглядит как водоплавающая птица, птица, клюв, морская чайка&#10;&#10;Автоматически созданное описание">
              <a:extLst>
                <a:ext uri="{FF2B5EF4-FFF2-40B4-BE49-F238E27FC236}">
                  <a16:creationId xmlns:a16="http://schemas.microsoft.com/office/drawing/2014/main" id="{E97598F8-D937-10E7-4FF4-B3B20253A21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614" y="2373477"/>
              <a:ext cx="3655062" cy="3655062"/>
            </a:xfrm>
            <a:prstGeom prst="roundRect">
              <a:avLst/>
            </a:prstGeom>
          </p:spPr>
        </p:pic>
        <p:pic>
          <p:nvPicPr>
            <p:cNvPr id="2" name="Рисунок 1" descr="Изображение выглядит как инструмент, топор, ручной инструмент, молоток&#10;&#10;Автоматически созданное описание">
              <a:extLst>
                <a:ext uri="{FF2B5EF4-FFF2-40B4-BE49-F238E27FC236}">
                  <a16:creationId xmlns:a16="http://schemas.microsoft.com/office/drawing/2014/main" id="{3F4ADB8B-0252-3BA5-745B-F3DD5177BE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455" r="35014" b="-1"/>
            <a:stretch/>
          </p:blipFill>
          <p:spPr>
            <a:xfrm rot="18897829" flipH="1">
              <a:off x="3223465" y="2404735"/>
              <a:ext cx="1328996" cy="1340434"/>
            </a:xfrm>
            <a:prstGeom prst="roundRect">
              <a:avLst/>
            </a:prstGeom>
          </p:spPr>
        </p:pic>
        <p:pic>
          <p:nvPicPr>
            <p:cNvPr id="44" name="Рисунок 43" descr="Изображение выглядит как одежда, сорочка, ткань, шаблон&#10;&#10;Автоматически созданное описание">
              <a:extLst>
                <a:ext uri="{FF2B5EF4-FFF2-40B4-BE49-F238E27FC236}">
                  <a16:creationId xmlns:a16="http://schemas.microsoft.com/office/drawing/2014/main" id="{92D1CCC8-C666-9F77-2F64-23D2E3184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51210" y="3051759"/>
              <a:ext cx="2220922" cy="2220922"/>
            </a:xfrm>
            <a:prstGeom prst="roundRect">
              <a:avLst/>
            </a:prstGeom>
            <a:effectLst>
              <a:glow rad="101600">
                <a:schemeClr val="bg1"/>
              </a:glow>
            </a:effectLst>
          </p:spPr>
        </p:pic>
      </p:grpSp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50C59B8B-FBB2-7505-02DC-09844FF6C021}"/>
              </a:ext>
            </a:extLst>
          </p:cNvPr>
          <p:cNvGrpSpPr/>
          <p:nvPr/>
        </p:nvGrpSpPr>
        <p:grpSpPr>
          <a:xfrm>
            <a:off x="-107009" y="3314539"/>
            <a:ext cx="4513187" cy="3148300"/>
            <a:chOff x="-58076" y="3300812"/>
            <a:chExt cx="4513187" cy="3148300"/>
          </a:xfrm>
        </p:grpSpPr>
        <p:pic>
          <p:nvPicPr>
            <p:cNvPr id="23" name="Рисунок 22" descr="Изображение выглядит как птица, рисунок, зарисовка, клюв&#10;&#10;Автоматически созданное описание">
              <a:extLst>
                <a:ext uri="{FF2B5EF4-FFF2-40B4-BE49-F238E27FC236}">
                  <a16:creationId xmlns:a16="http://schemas.microsoft.com/office/drawing/2014/main" id="{63D5C0CE-4ACB-637C-D93F-2048C60627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58076" y="3300812"/>
              <a:ext cx="3148300" cy="3148300"/>
            </a:xfrm>
            <a:prstGeom prst="rect">
              <a:avLst/>
            </a:prstGeom>
          </p:spPr>
        </p:pic>
        <p:pic>
          <p:nvPicPr>
            <p:cNvPr id="59" name="Рисунок 58" descr="Изображение выглядит как инструмент, топор, ручной инструмент, молоток&#10;&#10;Автоматически созданное описание">
              <a:extLst>
                <a:ext uri="{FF2B5EF4-FFF2-40B4-BE49-F238E27FC236}">
                  <a16:creationId xmlns:a16="http://schemas.microsoft.com/office/drawing/2014/main" id="{58736FC1-8C58-FBED-304D-8378F4C7F9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455" r="35014" b="-1"/>
            <a:stretch/>
          </p:blipFill>
          <p:spPr>
            <a:xfrm rot="18897829" flipH="1">
              <a:off x="2489738" y="3869512"/>
              <a:ext cx="1013678" cy="1022402"/>
            </a:xfrm>
            <a:prstGeom prst="roundRect">
              <a:avLst/>
            </a:prstGeom>
          </p:spPr>
        </p:pic>
        <p:pic>
          <p:nvPicPr>
            <p:cNvPr id="33" name="Рисунок 32" descr="Изображение выглядит как растение, цветок, лист&#10;&#10;Автоматически созданное описание">
              <a:extLst>
                <a:ext uri="{FF2B5EF4-FFF2-40B4-BE49-F238E27FC236}">
                  <a16:creationId xmlns:a16="http://schemas.microsoft.com/office/drawing/2014/main" id="{B9523C33-C164-7BAE-D3C7-E707D2AE2B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90642" y="3988608"/>
              <a:ext cx="2064469" cy="2064469"/>
            </a:xfrm>
            <a:prstGeom prst="rect">
              <a:avLst/>
            </a:prstGeom>
          </p:spPr>
        </p:pic>
      </p:grpSp>
      <p:grpSp>
        <p:nvGrpSpPr>
          <p:cNvPr id="63" name="Группа 62">
            <a:extLst>
              <a:ext uri="{FF2B5EF4-FFF2-40B4-BE49-F238E27FC236}">
                <a16:creationId xmlns:a16="http://schemas.microsoft.com/office/drawing/2014/main" id="{047ACE0F-3DA3-8F5F-7E12-D7B0E2B12AFD}"/>
              </a:ext>
            </a:extLst>
          </p:cNvPr>
          <p:cNvGrpSpPr/>
          <p:nvPr/>
        </p:nvGrpSpPr>
        <p:grpSpPr>
          <a:xfrm>
            <a:off x="108955" y="3273169"/>
            <a:ext cx="4533261" cy="2947980"/>
            <a:chOff x="108955" y="3273169"/>
            <a:chExt cx="4533261" cy="2947980"/>
          </a:xfrm>
        </p:grpSpPr>
        <p:pic>
          <p:nvPicPr>
            <p:cNvPr id="25" name="Рисунок 24" descr="Изображение выглядит как птица, клюв, перо, ворон&#10;&#10;Автоматически созданное описание">
              <a:extLst>
                <a:ext uri="{FF2B5EF4-FFF2-40B4-BE49-F238E27FC236}">
                  <a16:creationId xmlns:a16="http://schemas.microsoft.com/office/drawing/2014/main" id="{9777255F-5693-4ED4-7EA7-520C4FE7851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955" y="3273169"/>
              <a:ext cx="2947980" cy="2947980"/>
            </a:xfrm>
            <a:prstGeom prst="rect">
              <a:avLst/>
            </a:prstGeom>
          </p:spPr>
        </p:pic>
        <p:pic>
          <p:nvPicPr>
            <p:cNvPr id="61" name="Рисунок 60" descr="Изображение выглядит как инструмент, топор, ручной инструмент, молоток&#10;&#10;Автоматически созданное описание">
              <a:extLst>
                <a:ext uri="{FF2B5EF4-FFF2-40B4-BE49-F238E27FC236}">
                  <a16:creationId xmlns:a16="http://schemas.microsoft.com/office/drawing/2014/main" id="{53D9CD0B-F026-9E60-AE3E-332B62399F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455" r="35014" b="-1"/>
            <a:stretch/>
          </p:blipFill>
          <p:spPr>
            <a:xfrm rot="18897829" flipH="1">
              <a:off x="2738588" y="3388381"/>
              <a:ext cx="1013678" cy="1022402"/>
            </a:xfrm>
            <a:prstGeom prst="roundRect">
              <a:avLst/>
            </a:prstGeom>
          </p:spPr>
        </p:pic>
        <p:pic>
          <p:nvPicPr>
            <p:cNvPr id="42" name="Рисунок 41" descr="Изображение выглядит как беспозвоночный, ракушка, Моллюски, раковина&#10;&#10;Автоматически созданное описание">
              <a:extLst>
                <a:ext uri="{FF2B5EF4-FFF2-40B4-BE49-F238E27FC236}">
                  <a16:creationId xmlns:a16="http://schemas.microsoft.com/office/drawing/2014/main" id="{99B6B055-1A10-DA15-0EDA-1BF8CD0316E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42248" y="3372017"/>
              <a:ext cx="2199968" cy="2199968"/>
            </a:xfrm>
            <a:prstGeom prst="rect">
              <a:avLst/>
            </a:prstGeom>
          </p:spPr>
        </p:pic>
      </p:grpSp>
      <p:grpSp>
        <p:nvGrpSpPr>
          <p:cNvPr id="66" name="Группа 65">
            <a:extLst>
              <a:ext uri="{FF2B5EF4-FFF2-40B4-BE49-F238E27FC236}">
                <a16:creationId xmlns:a16="http://schemas.microsoft.com/office/drawing/2014/main" id="{773A8A4B-DD9D-EBB5-01F2-101290014DEC}"/>
              </a:ext>
            </a:extLst>
          </p:cNvPr>
          <p:cNvGrpSpPr/>
          <p:nvPr/>
        </p:nvGrpSpPr>
        <p:grpSpPr>
          <a:xfrm>
            <a:off x="116490" y="3351760"/>
            <a:ext cx="4221551" cy="2839315"/>
            <a:chOff x="116490" y="3351760"/>
            <a:chExt cx="4221551" cy="2839315"/>
          </a:xfrm>
        </p:grpSpPr>
        <p:pic>
          <p:nvPicPr>
            <p:cNvPr id="20" name="Рисунок 19" descr="Изображение выглядит как птица, голубь, клюв, перо&#10;&#10;Автоматически созданное описание">
              <a:extLst>
                <a:ext uri="{FF2B5EF4-FFF2-40B4-BE49-F238E27FC236}">
                  <a16:creationId xmlns:a16="http://schemas.microsoft.com/office/drawing/2014/main" id="{AE9AE3E9-80E6-9CD9-55C1-177112119A3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490" y="3351760"/>
              <a:ext cx="2839315" cy="2839315"/>
            </a:xfrm>
            <a:prstGeom prst="rect">
              <a:avLst/>
            </a:prstGeom>
          </p:spPr>
        </p:pic>
        <p:pic>
          <p:nvPicPr>
            <p:cNvPr id="65" name="Рисунок 64" descr="Изображение выглядит как инструмент, топор, ручной инструмент, молоток&#10;&#10;Автоматически созданное описание">
              <a:extLst>
                <a:ext uri="{FF2B5EF4-FFF2-40B4-BE49-F238E27FC236}">
                  <a16:creationId xmlns:a16="http://schemas.microsoft.com/office/drawing/2014/main" id="{1EC315F1-FA1C-247B-5BA1-1D89CBDFD2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455" r="35014" b="-1"/>
            <a:stretch/>
          </p:blipFill>
          <p:spPr>
            <a:xfrm rot="18897829" flipH="1">
              <a:off x="2683344" y="3516096"/>
              <a:ext cx="1013678" cy="1022402"/>
            </a:xfrm>
            <a:prstGeom prst="roundRect">
              <a:avLst/>
            </a:prstGeom>
          </p:spPr>
        </p:pic>
        <p:pic>
          <p:nvPicPr>
            <p:cNvPr id="29" name="Рисунок 28" descr="Изображение выглядит как цветок, рисунок, лепесток, Садовые розы&#10;&#10;Автоматически созданное описание">
              <a:extLst>
                <a:ext uri="{FF2B5EF4-FFF2-40B4-BE49-F238E27FC236}">
                  <a16:creationId xmlns:a16="http://schemas.microsoft.com/office/drawing/2014/main" id="{D9A70DE5-C4DC-55B7-EEA5-4E1C79A92FB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1146608">
              <a:off x="2501827" y="3948746"/>
              <a:ext cx="1836214" cy="1836214"/>
            </a:xfrm>
            <a:prstGeom prst="rect">
              <a:avLst/>
            </a:prstGeom>
          </p:spPr>
        </p:pic>
      </p:grp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95668210-4AE8-8E58-421A-FF0FB3FDD9A1}"/>
              </a:ext>
            </a:extLst>
          </p:cNvPr>
          <p:cNvGrpSpPr/>
          <p:nvPr/>
        </p:nvGrpSpPr>
        <p:grpSpPr>
          <a:xfrm>
            <a:off x="-39571" y="2909062"/>
            <a:ext cx="3659809" cy="3503842"/>
            <a:chOff x="-39571" y="2909062"/>
            <a:chExt cx="3659809" cy="3503842"/>
          </a:xfrm>
        </p:grpSpPr>
        <p:grpSp>
          <p:nvGrpSpPr>
            <p:cNvPr id="69" name="Группа 68">
              <a:extLst>
                <a:ext uri="{FF2B5EF4-FFF2-40B4-BE49-F238E27FC236}">
                  <a16:creationId xmlns:a16="http://schemas.microsoft.com/office/drawing/2014/main" id="{0CF6A898-3A8C-79C3-7427-573764B2DFA3}"/>
                </a:ext>
              </a:extLst>
            </p:cNvPr>
            <p:cNvGrpSpPr/>
            <p:nvPr/>
          </p:nvGrpSpPr>
          <p:grpSpPr>
            <a:xfrm>
              <a:off x="-39571" y="2909062"/>
              <a:ext cx="3555101" cy="3503842"/>
              <a:chOff x="-39571" y="2909062"/>
              <a:chExt cx="3555101" cy="3503842"/>
            </a:xfrm>
          </p:grpSpPr>
          <p:pic>
            <p:nvPicPr>
              <p:cNvPr id="18" name="Рисунок 17" descr="Изображение выглядит как птица, водоплавающая птица, пингвин, Нелетающая птица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B2388B55-3CE0-BAA3-5EF1-7A617135A7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39571" y="3067075"/>
                <a:ext cx="3345829" cy="3345829"/>
              </a:xfrm>
              <a:prstGeom prst="rect">
                <a:avLst/>
              </a:prstGeom>
            </p:spPr>
          </p:pic>
          <p:pic>
            <p:nvPicPr>
              <p:cNvPr id="68" name="Рисунок 67" descr="Изображение выглядит как инструмент, топор, ручной инструмент, молоток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3E5CCD89-D575-B156-0840-36AD8EFEB08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4455" r="35014" b="-1"/>
              <a:stretch/>
            </p:blipFill>
            <p:spPr>
              <a:xfrm rot="18897829" flipH="1">
                <a:off x="2497490" y="2904700"/>
                <a:ext cx="1013678" cy="1022402"/>
              </a:xfrm>
              <a:prstGeom prst="roundRect">
                <a:avLst/>
              </a:prstGeom>
            </p:spPr>
          </p:pic>
        </p:grpSp>
        <p:pic>
          <p:nvPicPr>
            <p:cNvPr id="9" name="Рисунок 8" descr="Изображение выглядит как одежда, сорочка, ткань, шаблон&#10;&#10;Автоматически созданное описание">
              <a:extLst>
                <a:ext uri="{FF2B5EF4-FFF2-40B4-BE49-F238E27FC236}">
                  <a16:creationId xmlns:a16="http://schemas.microsoft.com/office/drawing/2014/main" id="{18062360-F7B9-EF7C-F44D-67CEDC0B2A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t="10645" r="64288" b="5742"/>
            <a:stretch/>
          </p:blipFill>
          <p:spPr>
            <a:xfrm>
              <a:off x="2787244" y="3296196"/>
              <a:ext cx="832994" cy="1950282"/>
            </a:xfrm>
            <a:prstGeom prst="flowChartConnector">
              <a:avLst/>
            </a:prstGeom>
          </p:spPr>
        </p:pic>
      </p:grpSp>
      <p:grpSp>
        <p:nvGrpSpPr>
          <p:cNvPr id="73" name="Группа 72">
            <a:extLst>
              <a:ext uri="{FF2B5EF4-FFF2-40B4-BE49-F238E27FC236}">
                <a16:creationId xmlns:a16="http://schemas.microsoft.com/office/drawing/2014/main" id="{04C944DE-89BA-A507-0CBC-0123864A50D2}"/>
              </a:ext>
            </a:extLst>
          </p:cNvPr>
          <p:cNvGrpSpPr/>
          <p:nvPr/>
        </p:nvGrpSpPr>
        <p:grpSpPr>
          <a:xfrm>
            <a:off x="250931" y="2915473"/>
            <a:ext cx="4841864" cy="3651158"/>
            <a:chOff x="-550823" y="3100086"/>
            <a:chExt cx="4841864" cy="3651158"/>
          </a:xfrm>
        </p:grpSpPr>
        <p:pic>
          <p:nvPicPr>
            <p:cNvPr id="16" name="Рисунок 15" descr="Изображение выглядит как водоплавающая птица, птица, клюв, морская птица&#10;&#10;Автоматически созданное описание">
              <a:extLst>
                <a:ext uri="{FF2B5EF4-FFF2-40B4-BE49-F238E27FC236}">
                  <a16:creationId xmlns:a16="http://schemas.microsoft.com/office/drawing/2014/main" id="{E3C2C451-AD98-FA20-CD2C-E9EB1904A90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0823" y="3100086"/>
              <a:ext cx="3651158" cy="3651158"/>
            </a:xfrm>
            <a:prstGeom prst="rect">
              <a:avLst/>
            </a:prstGeom>
          </p:spPr>
        </p:pic>
        <p:pic>
          <p:nvPicPr>
            <p:cNvPr id="72" name="Рисунок 71" descr="Изображение выглядит как инструмент, топор, ручной инструмент, молоток&#10;&#10;Автоматически созданное описание">
              <a:extLst>
                <a:ext uri="{FF2B5EF4-FFF2-40B4-BE49-F238E27FC236}">
                  <a16:creationId xmlns:a16="http://schemas.microsoft.com/office/drawing/2014/main" id="{C72D8C2D-C970-2879-E464-07871BB784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455" r="35014" b="-1"/>
            <a:stretch/>
          </p:blipFill>
          <p:spPr>
            <a:xfrm rot="18897829" flipH="1">
              <a:off x="2624696" y="3237240"/>
              <a:ext cx="1013678" cy="1022402"/>
            </a:xfrm>
            <a:prstGeom prst="roundRect">
              <a:avLst/>
            </a:prstGeom>
          </p:spPr>
        </p:pic>
        <p:pic>
          <p:nvPicPr>
            <p:cNvPr id="40" name="Рисунок 39" descr="Изображение выглядит как цветок, растение, Нивяник обыкновенный, лепесток&#10;&#10;Автоматически созданное описание">
              <a:extLst>
                <a:ext uri="{FF2B5EF4-FFF2-40B4-BE49-F238E27FC236}">
                  <a16:creationId xmlns:a16="http://schemas.microsoft.com/office/drawing/2014/main" id="{0831CACD-9684-452C-555B-ECC65F0E3B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1480947">
              <a:off x="2485645" y="3703874"/>
              <a:ext cx="1805396" cy="1832305"/>
            </a:xfrm>
            <a:prstGeom prst="rect">
              <a:avLst/>
            </a:prstGeom>
          </p:spPr>
        </p:pic>
      </p:grpSp>
      <p:grpSp>
        <p:nvGrpSpPr>
          <p:cNvPr id="75" name="Группа 74">
            <a:extLst>
              <a:ext uri="{FF2B5EF4-FFF2-40B4-BE49-F238E27FC236}">
                <a16:creationId xmlns:a16="http://schemas.microsoft.com/office/drawing/2014/main" id="{0540C06A-8B85-9AD9-2F7B-153E38C2C6DA}"/>
              </a:ext>
            </a:extLst>
          </p:cNvPr>
          <p:cNvGrpSpPr/>
          <p:nvPr/>
        </p:nvGrpSpPr>
        <p:grpSpPr>
          <a:xfrm>
            <a:off x="181821" y="2983785"/>
            <a:ext cx="5014288" cy="3531557"/>
            <a:chOff x="144279" y="2942690"/>
            <a:chExt cx="5014288" cy="3531557"/>
          </a:xfrm>
        </p:grpSpPr>
        <p:pic>
          <p:nvPicPr>
            <p:cNvPr id="12" name="Рисунок 11" descr="Изображение выглядит как птица, клюв, водоплавающая птица, перо&#10;&#10;Автоматически созданное описание">
              <a:extLst>
                <a:ext uri="{FF2B5EF4-FFF2-40B4-BE49-F238E27FC236}">
                  <a16:creationId xmlns:a16="http://schemas.microsoft.com/office/drawing/2014/main" id="{DC697CE8-7CA8-49A7-30B5-FA6F2CDAD8A9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279" y="2942690"/>
              <a:ext cx="3531557" cy="3531557"/>
            </a:xfrm>
            <a:prstGeom prst="rect">
              <a:avLst/>
            </a:prstGeom>
            <a:effectLst>
              <a:softEdge rad="31750"/>
            </a:effectLst>
          </p:spPr>
        </p:pic>
        <p:pic>
          <p:nvPicPr>
            <p:cNvPr id="74" name="Рисунок 73" descr="Изображение выглядит как инструмент, топор, ручной инструмент, молоток&#10;&#10;Автоматически созданное описание">
              <a:extLst>
                <a:ext uri="{FF2B5EF4-FFF2-40B4-BE49-F238E27FC236}">
                  <a16:creationId xmlns:a16="http://schemas.microsoft.com/office/drawing/2014/main" id="{97A54D0E-39A0-F859-AFC4-E624497CA5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455" r="35014" b="-1"/>
            <a:stretch/>
          </p:blipFill>
          <p:spPr>
            <a:xfrm rot="18897829" flipH="1">
              <a:off x="3411650" y="3188603"/>
              <a:ext cx="1013678" cy="1022402"/>
            </a:xfrm>
            <a:prstGeom prst="roundRect">
              <a:avLst/>
            </a:prstGeom>
          </p:spPr>
        </p:pic>
        <p:pic>
          <p:nvPicPr>
            <p:cNvPr id="38" name="Рисунок 37" descr="Изображение выглядит как искусство&#10;&#10;Автоматически созданное описание с низким доверительным уровнем">
              <a:extLst>
                <a:ext uri="{FF2B5EF4-FFF2-40B4-BE49-F238E27FC236}">
                  <a16:creationId xmlns:a16="http://schemas.microsoft.com/office/drawing/2014/main" id="{FC7FA2ED-5085-4AF8-4DE6-B0D88C1F3EEA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1440">
              <a:off x="3345860" y="3506652"/>
              <a:ext cx="1812707" cy="1812707"/>
            </a:xfrm>
            <a:prstGeom prst="rect">
              <a:avLst/>
            </a:prstGeom>
          </p:spPr>
        </p:pic>
      </p:grp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3B160AE3-ED5F-D487-2BE4-D7B7BF88864B}"/>
              </a:ext>
            </a:extLst>
          </p:cNvPr>
          <p:cNvGrpSpPr/>
          <p:nvPr/>
        </p:nvGrpSpPr>
        <p:grpSpPr>
          <a:xfrm>
            <a:off x="375309" y="2906316"/>
            <a:ext cx="4463259" cy="3531555"/>
            <a:chOff x="462152" y="2383326"/>
            <a:chExt cx="4463259" cy="3531555"/>
          </a:xfrm>
        </p:grpSpPr>
        <p:pic>
          <p:nvPicPr>
            <p:cNvPr id="8" name="Рисунок 7" descr="Изображение выглядит как птица, сокол, Ястребиные, хищная птица&#10;&#10;Автоматически созданное описание">
              <a:extLst>
                <a:ext uri="{FF2B5EF4-FFF2-40B4-BE49-F238E27FC236}">
                  <a16:creationId xmlns:a16="http://schemas.microsoft.com/office/drawing/2014/main" id="{BFAC0142-71F3-E96D-948A-8E9152D0F14C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62152" y="2383326"/>
              <a:ext cx="3531555" cy="3531555"/>
            </a:xfrm>
            <a:prstGeom prst="rect">
              <a:avLst/>
            </a:prstGeom>
          </p:spPr>
        </p:pic>
        <p:pic>
          <p:nvPicPr>
            <p:cNvPr id="55" name="Рисунок 54" descr="Изображение выглядит как инструмент, топор, ручной инструмент, молоток&#10;&#10;Автоматически созданное описание">
              <a:extLst>
                <a:ext uri="{FF2B5EF4-FFF2-40B4-BE49-F238E27FC236}">
                  <a16:creationId xmlns:a16="http://schemas.microsoft.com/office/drawing/2014/main" id="{C368FD4E-0AEF-F3D2-3DF9-F590A15988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455" r="35014" b="-1"/>
            <a:stretch/>
          </p:blipFill>
          <p:spPr>
            <a:xfrm rot="18897829" flipH="1">
              <a:off x="3115376" y="3263142"/>
              <a:ext cx="1013678" cy="1022402"/>
            </a:xfrm>
            <a:prstGeom prst="roundRect">
              <a:avLst/>
            </a:prstGeom>
          </p:spPr>
        </p:pic>
        <p:pic>
          <p:nvPicPr>
            <p:cNvPr id="6" name="Рисунок 5" descr="Изображение выглядит как транспорт, колесо, круг, автокомпонент&#10;&#10;Автоматически созданное описание">
              <a:extLst>
                <a:ext uri="{FF2B5EF4-FFF2-40B4-BE49-F238E27FC236}">
                  <a16:creationId xmlns:a16="http://schemas.microsoft.com/office/drawing/2014/main" id="{4FAB7D14-9463-5693-D407-00DCBE5E1ED9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8594" b="93359" l="8008" r="91602">
                          <a14:foregroundMark x1="38184" y1="8789" x2="42676" y2="8594"/>
                          <a14:foregroundMark x1="8008" y1="47363" x2="8203" y2="51465"/>
                          <a14:foregroundMark x1="91602" y1="41113" x2="91406" y2="45898"/>
                          <a14:foregroundMark x1="43750" y1="91602" x2="56445" y2="93359"/>
                          <a14:backgroundMark x1="39453" y1="26758" x2="51465" y2="34082"/>
                          <a14:backgroundMark x1="56641" y1="27637" x2="39844" y2="32715"/>
                          <a14:backgroundMark x1="54492" y1="29785" x2="43945" y2="31250"/>
                          <a14:backgroundMark x1="47461" y1="28613" x2="43262" y2="34277"/>
                          <a14:backgroundMark x1="47656" y1="26563" x2="46289" y2="34082"/>
                          <a14:backgroundMark x1="73438" y1="46387" x2="78223" y2="45898"/>
                          <a14:backgroundMark x1="64648" y1="62305" x2="60938" y2="73438"/>
                          <a14:backgroundMark x1="32324" y1="62988" x2="39648" y2="70020"/>
                          <a14:backgroundMark x1="21387" y1="46387" x2="28418" y2="47461"/>
                          <a14:backgroundMark x1="29785" y1="53906" x2="32813" y2="53223"/>
                          <a14:backgroundMark x1="66797" y1="53223" x2="72363" y2="53906"/>
                          <a14:backgroundMark x1="50000" y1="70313" x2="50488" y2="66211"/>
                          <a14:backgroundMark x1="69238" y1="43066" x2="72656" y2="42676"/>
                          <a14:backgroundMark x1="64063" y1="39453" x2="68262" y2="38770"/>
                          <a14:backgroundMark x1="30566" y1="37305" x2="33398" y2="39453"/>
                          <a14:backgroundMark x1="28027" y1="41211" x2="31934" y2="42871"/>
                          <a14:backgroundMark x1="77148" y1="47363" x2="73438" y2="46777"/>
                          <a14:backgroundMark x1="81055" y1="48730" x2="70703" y2="47168"/>
                          <a14:backgroundMark x1="50684" y1="34082" x2="40332" y2="28613"/>
                          <a14:backgroundMark x1="29785" y1="28223" x2="55762" y2="32813"/>
                          <a14:backgroundMark x1="43262" y1="19434" x2="60547" y2="27832"/>
                          <a14:backgroundMark x1="63770" y1="25195" x2="52637" y2="36035"/>
                          <a14:backgroundMark x1="62891" y1="62305" x2="65039" y2="68359"/>
                          <a14:backgroundMark x1="70313" y1="69141" x2="61230" y2="64258"/>
                          <a14:backgroundMark x1="36816" y1="74805" x2="37988" y2="65723"/>
                          <a14:backgroundMark x1="40723" y1="62988" x2="29785" y2="7353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54243" y="3688581"/>
              <a:ext cx="1871168" cy="1871168"/>
            </a:xfrm>
            <a:prstGeom prst="rect">
              <a:avLst/>
            </a:prstGeom>
          </p:spPr>
        </p:pic>
      </p:grpSp>
      <p:pic>
        <p:nvPicPr>
          <p:cNvPr id="51" name="Рисунок 50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FC31AAC1-87B5-5C05-C578-DD8A3B00B5CC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7661" y="431267"/>
            <a:ext cx="5342785" cy="543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52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2.96296E-6 L 0.35195 -2.96296E-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9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5195 -2.96296E-6 L 0.64075 -0.89884 " pathEditMode="relative" rAng="0" ptsTypes="AA">
                                      <p:cBhvr>
                                        <p:cTn id="15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40" y="-449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1.48148E-6 L 0.3237 -0.00602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8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37 -0.00602 L 0.48841 -0.92384 " pathEditMode="relative" rAng="0" ptsTypes="AA">
                                      <p:cBhvr>
                                        <p:cTn id="28" dur="3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29" y="-45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3.7037E-7 L 0.30521 0.01458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6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521 0.01458 L 0.60834 -0.90579 " pathEditMode="relative" rAng="0" ptsTypes="AA">
                                      <p:cBhvr>
                                        <p:cTn id="41" dur="3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56" y="-46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1.85185E-6 L 0.31732 0.01111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59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732 0.01111 L 0.67943 -0.91157 " pathEditMode="relative" rAng="0" ptsTypes="AA">
                                      <p:cBhvr>
                                        <p:cTn id="54" dur="3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99" y="-461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3.7037E-7 L 0.35326 0.02708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53" y="1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5326 0.02708 L 0.60665 0.62338 " pathEditMode="relative" rAng="0" ptsTypes="AA">
                                      <p:cBhvr>
                                        <p:cTn id="67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69" y="29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3.7037E-6 L 0.3237 0.03056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85" y="1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37 0.03056 L 0.58698 -0.91782 " pathEditMode="relative" rAng="0" ptsTypes="AA">
                                      <p:cBhvr>
                                        <p:cTn id="80" dur="3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64" y="-47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59259E-6 L 0.28256 0.02014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28" y="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8256 0.02014 L 0.51615 0.59121 " pathEditMode="relative" rAng="0" ptsTypes="AA">
                                      <p:cBhvr>
                                        <p:cTn id="93" dur="3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80" y="28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1.11022E-16 L 0.28841 0.03704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14" y="1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8841 0.03704 L 0.55117 -0.8956 " pathEditMode="relative" rAng="0" ptsTypes="AA">
                                      <p:cBhvr>
                                        <p:cTn id="106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38" y="-46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627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Aptos</vt:lpstr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39</cp:revision>
  <dcterms:created xsi:type="dcterms:W3CDTF">2024-07-21T13:02:50Z</dcterms:created>
  <dcterms:modified xsi:type="dcterms:W3CDTF">2024-08-13T10:54:46Z</dcterms:modified>
</cp:coreProperties>
</file>