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306" y="3098487"/>
            <a:ext cx="2463736" cy="282250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