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>
        <p:scale>
          <a:sx n="75" d="100"/>
          <a:sy n="75" d="100"/>
        </p:scale>
        <p:origin x="130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7.png"/><Relationship Id="rId17" Type="http://schemas.openxmlformats.org/officeDocument/2006/relationships/tags" Target="../tags/tag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651365" y="3794760"/>
            <a:ext cx="2515870" cy="251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yanag</cp:lastModifiedBy>
  <cp:revision>113</cp:revision>
  <dcterms:created xsi:type="dcterms:W3CDTF">2022-08-28T14:58:00Z</dcterms:created>
  <dcterms:modified xsi:type="dcterms:W3CDTF">2024-07-03T22:17:23Z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