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3198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002" y="3393895"/>
            <a:ext cx="2581377" cy="19350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39" y="3120571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19795" y="1494640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574" y="3104066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2222" y="1518140"/>
            <a:ext cx="1079353" cy="931989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378" y="303779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39" y="2433596"/>
            <a:ext cx="3441042" cy="344104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95" y="3018645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84905" y="3820399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980365" y="410170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960E2C-F85A-4744-AB91-426CEA060E2D}"/>
</file>

<file path=customXml/itemProps2.xml><?xml version="1.0" encoding="utf-8"?>
<ds:datastoreItem xmlns:ds="http://schemas.openxmlformats.org/officeDocument/2006/customXml" ds:itemID="{CA6A60C9-A144-4146-8DFC-E0EE205DF8BD}"/>
</file>

<file path=customXml/itemProps3.xml><?xml version="1.0" encoding="utf-8"?>
<ds:datastoreItem xmlns:ds="http://schemas.openxmlformats.org/officeDocument/2006/customXml" ds:itemID="{0F734369-1ADE-42DD-A293-1F879661BB1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2024-11-20T19:32:00Z</dcterms:created>
  <dcterms:modified xsi:type="dcterms:W3CDTF">2025-07-30T00:11:50Z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