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8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913797-FEE7-4147-937B-DBB9F64A6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58" y="3109024"/>
            <a:ext cx="3034420" cy="303442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E5AAD0-2D52-401E-AB90-1C36866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27561" y="6130363"/>
            <a:ext cx="47629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Два мышонка прятались в шкафу.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197446" y="6130362"/>
            <a:ext cx="34730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Их искала кошка Дашка.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210353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В шкафу мышата нашли под шубой шахматы.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116927" y="5876009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Глупые мышата стали кидать шахматы.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Но шахматы стали падать.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107875" y="6093111"/>
            <a:ext cx="5578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И мышат сразу услышала кошка Дашка.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59058" y="5929669"/>
            <a:ext cx="607653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Шустрая Дашка прыгнула в шкаф и мышата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 убежали. Ох и глупые мышата.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2024-08-19T17:59:17Z</dcterms:created>
  <dcterms:modified xsi:type="dcterms:W3CDTF">2024-08-21T13:21:31Z</dcterms:modified>
</cp:coreProperties>
</file>