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3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" y="3755098"/>
            <a:ext cx="1583704" cy="219137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0" y="3649980"/>
            <a:ext cx="1583705" cy="2296495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991090" y="2507944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830346" y="2507943"/>
            <a:ext cx="2682139" cy="366661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735012" y="527901"/>
            <a:ext cx="1892790" cy="1593130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24397" y="2614706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716926" y="2535602"/>
            <a:ext cx="1230004" cy="1035274"/>
          </a:xfrm>
          <a:prstGeom prst="round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ключ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52">
            <a:off x="3876451" y="519511"/>
            <a:ext cx="1609912" cy="1609912"/>
          </a:xfrm>
          <a:prstGeom prst="rect">
            <a:avLst/>
          </a:prstGeom>
        </p:spPr>
      </p:pic>
      <p:pic>
        <p:nvPicPr>
          <p:cNvPr id="5" name="Рисунок 25">
            <a:hlinkClick r:id="rId8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02090" y="3037840"/>
            <a:ext cx="3056255" cy="305625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A217B928-C9DF-AAEF-A022-4A4254706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2" y="674086"/>
            <a:ext cx="1339869" cy="133986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46ED1A4-1B8C-1882-177F-089321A1FF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92" y="783951"/>
            <a:ext cx="1230004" cy="123000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1459B05-73E9-7B21-B3DC-E08B99C16A3A}"/>
              </a:ext>
            </a:extLst>
          </p:cNvPr>
          <p:cNvGrpSpPr/>
          <p:nvPr/>
        </p:nvGrpSpPr>
        <p:grpSpPr>
          <a:xfrm>
            <a:off x="3644978" y="839705"/>
            <a:ext cx="1274012" cy="1147316"/>
            <a:chOff x="11409380" y="6198013"/>
            <a:chExt cx="2374584" cy="2138441"/>
          </a:xfrm>
        </p:grpSpPr>
        <p:pic>
          <p:nvPicPr>
            <p:cNvPr id="10" name="Рисунок 9" descr="Изображение выглядит как собака, мультфильм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84A90E7-D6D2-0B21-64B0-747878D1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9380" y="6219513"/>
              <a:ext cx="2116940" cy="2116941"/>
            </a:xfrm>
            <a:prstGeom prst="rect">
              <a:avLst/>
            </a:prstGeom>
            <a:effectLst>
              <a:outerShdw dist="762000" sx="89000" sy="89000" kx="-1200000" algn="bl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AB2034F8-D418-637A-A91F-8C2BA627EF81}"/>
                </a:ext>
              </a:extLst>
            </p:cNvPr>
            <p:cNvCxnSpPr>
              <a:cxnSpLocks/>
            </p:cNvCxnSpPr>
            <p:nvPr/>
          </p:nvCxnSpPr>
          <p:spPr>
            <a:xfrm>
              <a:off x="13109238" y="6198013"/>
              <a:ext cx="674726" cy="76390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 descr="Изображение выглядит как круг, Торт на день рождения, мультфильм, пончи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01" y="576548"/>
            <a:ext cx="1520656" cy="153494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80DBE4A1-4146-33E8-0C19-7A678CF577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50" y="550355"/>
            <a:ext cx="1662075" cy="16620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86121A7-38EF-0E5A-9D7E-01B607C7CB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449174"/>
            <a:ext cx="1635094" cy="1635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башмак, Обувь для ходьбы, снике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9" y="634981"/>
            <a:ext cx="1509433" cy="14628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6FB32878-0A9E-4081-93D2-5B1E51ADCB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06" y="439901"/>
            <a:ext cx="1828800" cy="18288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Морское млекопитающее, котик, Обыкновенный тюлень&#10;&#10;Автоматически созданное описание">
            <a:extLst>
              <a:ext uri="{FF2B5EF4-FFF2-40B4-BE49-F238E27FC236}">
                <a16:creationId xmlns:a16="http://schemas.microsoft.com/office/drawing/2014/main" id="{BE635A90-EC5A-2E68-D161-73651F4A710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622008"/>
            <a:ext cx="1361820" cy="136182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B96EED26-750E-6A41-46F2-77FC5E1A48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25" y="618815"/>
            <a:ext cx="1462899" cy="146289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чайник, заварочный чай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90" y="567009"/>
            <a:ext cx="1585254" cy="158525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88" y="139641"/>
            <a:ext cx="5307337" cy="547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761 0.263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3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1737 0.28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1737 0.271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356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7461 0.26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737 0.43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16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7005 0.43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21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5807 0.425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7799 0.437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189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7592 0.60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302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15964 0.597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88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06562 0.5907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95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1737 0.6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300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2024-05-14T09:30:00Z</dcterms:created>
  <dcterms:modified xsi:type="dcterms:W3CDTF">2024-12-11T13:03:13Z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34BE024E12FB47AC80E361D4D091C8A3_12</vt:lpwstr>
  </property>
  <property fmtid="{D5CDD505-2E9C-101B-9397-08002B2CF9AE}" pid="3" name="KSOProductBuildVer">
    <vt:lpwstr>1033-12.2.0.17119</vt:lpwstr>
  </property>
</Properties>
</file>