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64D1E74-B444-1EA3-7007-28D5103B0FA8}"/>
              </a:ext>
            </a:extLst>
          </p:cNvPr>
          <p:cNvGrpSpPr/>
          <p:nvPr/>
        </p:nvGrpSpPr>
        <p:grpSpPr>
          <a:xfrm>
            <a:off x="2245171" y="607009"/>
            <a:ext cx="7806304" cy="1727601"/>
            <a:chOff x="2245171" y="607009"/>
            <a:chExt cx="7806304" cy="1727601"/>
          </a:xfrm>
        </p:grpSpPr>
        <p:pic>
          <p:nvPicPr>
            <p:cNvPr id="3" name="Рисунок 2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86D42B-ED3D-32F5-D7D2-5E703DE77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075" y="658210"/>
              <a:ext cx="1676400" cy="1676400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B902B-E6FB-3539-C938-ECACB330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83" y="607009"/>
              <a:ext cx="1676399" cy="1676399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8B434-BBB2-65AE-0578-2B119015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29" y="738611"/>
              <a:ext cx="1428843" cy="1428843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2BC584-7045-F0F2-778E-06430AEC4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316" y="738611"/>
              <a:ext cx="1583953" cy="158395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01E25-1BF9-EF7C-F76A-2900F9F7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84" y="928534"/>
              <a:ext cx="1181100" cy="118110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4F47CD-0D81-0AF1-580A-F9AEB2670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171" y="803581"/>
              <a:ext cx="1431006" cy="1431006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F522662-AF46-E63B-C20E-F12AB623C7E7}"/>
              </a:ext>
            </a:extLst>
          </p:cNvPr>
          <p:cNvGrpSpPr/>
          <p:nvPr/>
        </p:nvGrpSpPr>
        <p:grpSpPr>
          <a:xfrm>
            <a:off x="587357" y="3415266"/>
            <a:ext cx="4733385" cy="1085360"/>
            <a:chOff x="587357" y="3415266"/>
            <a:chExt cx="4733385" cy="1085360"/>
          </a:xfrm>
        </p:grpSpPr>
        <p:pic>
          <p:nvPicPr>
            <p:cNvPr id="4" name="Рисунок 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A649D0-ABAA-D4EC-13AF-80A5F33AF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7741" y="3438110"/>
              <a:ext cx="1062516" cy="106251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BFB605-68CD-83DF-C698-38AE4D84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449" y="3415266"/>
              <a:ext cx="1062516" cy="1062516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89DA6-EE4F-DCA9-3E3F-A0F36FDB0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280612" y="3582714"/>
              <a:ext cx="905613" cy="90561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B618A4-385C-F013-105D-24F36B737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16819" y="3484404"/>
              <a:ext cx="1003923" cy="100392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3" name="Рисунок 1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542E8C-7935-1949-B932-494D5519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9949" flipH="1">
              <a:off x="2693627" y="3606027"/>
              <a:ext cx="748591" cy="748591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47365C-0778-4765-7902-C46B11762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CAD907BE-C9A2-98D0-2593-E87182EC4000}"/>
              </a:ext>
            </a:extLst>
          </p:cNvPr>
          <p:cNvGrpSpPr/>
          <p:nvPr/>
        </p:nvGrpSpPr>
        <p:grpSpPr>
          <a:xfrm>
            <a:off x="587357" y="5107900"/>
            <a:ext cx="4947701" cy="1094968"/>
            <a:chOff x="587357" y="3400265"/>
            <a:chExt cx="4947701" cy="1094968"/>
          </a:xfrm>
        </p:grpSpPr>
        <p:pic>
          <p:nvPicPr>
            <p:cNvPr id="24" name="Рисунок 2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2B13A6-8A5E-0AD8-AA2D-0A714D7A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28CD8C-7FD5-DE66-DC40-1638A4A0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6258" y="3400265"/>
              <a:ext cx="1062516" cy="106251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464F74-C382-DA98-5C62-25E799F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7708" y="3571510"/>
              <a:ext cx="905613" cy="90561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7" name="Рисунок 26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9DA3A5-AAD9-FF82-B3E5-00AF96595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6617" y="3483675"/>
              <a:ext cx="1003923" cy="100392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8" name="Рисунок 27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0BA7F3-3897-8104-A673-A31E6C07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027" y="3604050"/>
              <a:ext cx="748591" cy="74859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1C4E-102C-2671-1E78-8441E2F1F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2FE9BBE-BCCC-F495-EDDE-6413C1427578}"/>
              </a:ext>
            </a:extLst>
          </p:cNvPr>
          <p:cNvGrpSpPr/>
          <p:nvPr/>
        </p:nvGrpSpPr>
        <p:grpSpPr>
          <a:xfrm>
            <a:off x="6628374" y="3401253"/>
            <a:ext cx="4896245" cy="1123352"/>
            <a:chOff x="529909" y="3386251"/>
            <a:chExt cx="4896245" cy="1123352"/>
          </a:xfrm>
        </p:grpSpPr>
        <p:pic>
          <p:nvPicPr>
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6CDCBC-1AFB-AC4C-4F5D-9970C083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9909" y="3447087"/>
              <a:ext cx="1062516" cy="10625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2" name="Рисунок 3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3364B5-7629-87FC-83B8-5BFD9678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263" y="3386251"/>
              <a:ext cx="1062516" cy="106251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9F0B82-3AEC-54F8-26B2-7E93D871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0784" y="3480857"/>
              <a:ext cx="905613" cy="905613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4" name="Рисунок 33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05C34F-7A96-E1D9-1A4A-394DF33B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39560" flipH="1">
              <a:off x="2260148" y="3471930"/>
              <a:ext cx="1003923" cy="1003923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C0BF2D-3DEB-CF5E-1445-53057F71C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3693" y="3627234"/>
              <a:ext cx="748591" cy="74859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22962-CCB6-1F16-7E6A-302341E2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9170" y="3541360"/>
              <a:ext cx="906984" cy="90698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BF58748-9584-4F3F-D8EA-046D3CE9CA62}"/>
              </a:ext>
            </a:extLst>
          </p:cNvPr>
          <p:cNvGrpSpPr/>
          <p:nvPr/>
        </p:nvGrpSpPr>
        <p:grpSpPr>
          <a:xfrm>
            <a:off x="6725509" y="5132004"/>
            <a:ext cx="4947701" cy="1110442"/>
            <a:chOff x="587357" y="3432717"/>
            <a:chExt cx="4947701" cy="1110442"/>
          </a:xfrm>
        </p:grpSpPr>
        <p:pic>
          <p:nvPicPr>
            <p:cNvPr id="38" name="Рисунок 37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5FD487-7D7F-686A-5848-5B3DDDB6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542" y="3432717"/>
              <a:ext cx="1062516" cy="106251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C7C90B-CE8E-4643-BA1D-92E432555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9608" y="3480643"/>
              <a:ext cx="1062516" cy="10625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" name="Рисунок 39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3BBAE5-454A-0746-59C2-B6E79371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3077" flipH="1">
              <a:off x="2033164" y="3480643"/>
              <a:ext cx="905613" cy="905613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0A9B6-17F6-41D1-E61C-D3FE55454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5796" y="3436263"/>
              <a:ext cx="1003923" cy="1003923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5E1D8D-6DC7-8D9D-3150-E90A5AC2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752" y="3696041"/>
              <a:ext cx="748591" cy="74859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" name="Рисунок 4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235641-10DE-B718-AFB7-177D9431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357" y="3524854"/>
              <a:ext cx="906984" cy="9069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9969" y="515034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790182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3080" y="51544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566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1CE54DB-1F8E-D356-B4FC-51FF9428E07B}"/>
              </a:ext>
            </a:extLst>
          </p:cNvPr>
          <p:cNvGrpSpPr/>
          <p:nvPr/>
        </p:nvGrpSpPr>
        <p:grpSpPr>
          <a:xfrm>
            <a:off x="2432024" y="746412"/>
            <a:ext cx="7464048" cy="1511013"/>
            <a:chOff x="2432024" y="746412"/>
            <a:chExt cx="7464048" cy="1511013"/>
          </a:xfrm>
        </p:grpSpPr>
        <p:pic>
          <p:nvPicPr>
            <p:cNvPr id="49" name="Рисунок 48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3E504-7005-A4FF-73F1-47770B7D1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024" y="797419"/>
              <a:ext cx="1460006" cy="1460006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94A453-C102-C120-45B6-743B0A22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118" y="746412"/>
              <a:ext cx="1373136" cy="144823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028E9B-3253-60DA-08E0-899176C1E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182" y="872821"/>
              <a:ext cx="1309202" cy="130920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4BE0B-3404-C906-02DC-FAC19D6C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066" y="797419"/>
              <a:ext cx="1460006" cy="1460006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4E3EB-8A1F-5F5D-847B-82C20C9A6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240" y="844593"/>
              <a:ext cx="1309203" cy="1309203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D617D1-275F-9602-8B45-BDA3AF10B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333" y="752168"/>
              <a:ext cx="1481182" cy="148118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54CDA31-1C9B-C555-D833-652BECD2BA60}"/>
              </a:ext>
            </a:extLst>
          </p:cNvPr>
          <p:cNvGrpSpPr/>
          <p:nvPr/>
        </p:nvGrpSpPr>
        <p:grpSpPr>
          <a:xfrm>
            <a:off x="715949" y="3505269"/>
            <a:ext cx="4681015" cy="961871"/>
            <a:chOff x="715949" y="3505269"/>
            <a:chExt cx="4681015" cy="961871"/>
          </a:xfrm>
        </p:grpSpPr>
        <p:pic>
          <p:nvPicPr>
            <p:cNvPr id="56" name="Рисунок 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D90B4D-C093-209D-FFB1-3EBFA3E4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6924FB-F8D7-17BB-C9BB-CBCDD5A1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9490" y="3532942"/>
              <a:ext cx="867474" cy="91491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F4BC4-DA07-BE06-D85E-1DD56F1A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74078" flipH="1">
              <a:off x="3778008" y="3568172"/>
              <a:ext cx="827084" cy="82708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C73AB7-776C-7D5B-136D-119CC0D2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8845" y="3544786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633EF-B103-C2F7-9671-68C48D79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4" y="3528572"/>
              <a:ext cx="827085" cy="827084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A7AA3-3422-7197-8D25-565B52B6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8051" y="3505269"/>
              <a:ext cx="935732" cy="93573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6AA15C5-5705-2338-D74A-920DA549EF41}"/>
              </a:ext>
            </a:extLst>
          </p:cNvPr>
          <p:cNvGrpSpPr/>
          <p:nvPr/>
        </p:nvGrpSpPr>
        <p:grpSpPr>
          <a:xfrm>
            <a:off x="775882" y="5180509"/>
            <a:ext cx="4655454" cy="1021195"/>
            <a:chOff x="775882" y="3469006"/>
            <a:chExt cx="4655454" cy="1021195"/>
          </a:xfrm>
        </p:grpSpPr>
        <p:pic>
          <p:nvPicPr>
            <p:cNvPr id="63" name="Рисунок 6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6F10E1-952B-D73D-090A-53712196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8188" y="3567847"/>
              <a:ext cx="922354" cy="9223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4" name="Рисунок 63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5EB2D0-A144-ACAC-302E-A60DE349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125" y="3507336"/>
              <a:ext cx="867474" cy="91491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287FE-5713-66A8-7C27-62D5D5729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882" y="3569361"/>
              <a:ext cx="827084" cy="82708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6" name="Рисунок 65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372B93-7CDB-45FE-CDA0-596DB984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B3A5BA-8784-BC94-8B01-97152A5F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825" flipH="1">
              <a:off x="1595543" y="3576994"/>
              <a:ext cx="827085" cy="827084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58479-AD33-7DD4-F2C1-554C6E98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39279" y="3469006"/>
              <a:ext cx="935732" cy="9357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CA3EA1C-E3BD-5C7E-5980-983D02155875}"/>
              </a:ext>
            </a:extLst>
          </p:cNvPr>
          <p:cNvGrpSpPr/>
          <p:nvPr/>
        </p:nvGrpSpPr>
        <p:grpSpPr>
          <a:xfrm>
            <a:off x="6827347" y="3504163"/>
            <a:ext cx="4715387" cy="954577"/>
            <a:chOff x="715949" y="3507336"/>
            <a:chExt cx="4715387" cy="954577"/>
          </a:xfrm>
        </p:grpSpPr>
        <p:pic>
          <p:nvPicPr>
            <p:cNvPr id="70" name="Рисунок 6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096A9D-26E9-3292-37BF-E04BB81A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1" name="Рисунок 7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6329BE-0C79-0DA5-4F68-77B39C13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125" y="3507336"/>
              <a:ext cx="867474" cy="9149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2" name="Рисунок 7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60CDD-FD7C-67B3-20BF-C07E2191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83435" flipH="1">
              <a:off x="3728859" y="3551251"/>
              <a:ext cx="827084" cy="827084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74F5B8-D63F-D367-0710-ED6BA4EC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982" y="3539559"/>
              <a:ext cx="922354" cy="922354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67FA9-11D4-9A87-A8D2-8D134B995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7131" y="3569361"/>
              <a:ext cx="827085" cy="827084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8CF42-E95E-739F-1D1F-46308BC0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3624" y="3510972"/>
              <a:ext cx="935732" cy="935731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5C6576-43C9-BA93-23BB-554BE8CFA2DE}"/>
              </a:ext>
            </a:extLst>
          </p:cNvPr>
          <p:cNvGrpSpPr/>
          <p:nvPr/>
        </p:nvGrpSpPr>
        <p:grpSpPr>
          <a:xfrm>
            <a:off x="6840226" y="5212765"/>
            <a:ext cx="4697729" cy="949506"/>
            <a:chOff x="715949" y="3539559"/>
            <a:chExt cx="4697729" cy="949506"/>
          </a:xfrm>
        </p:grpSpPr>
        <p:pic>
          <p:nvPicPr>
            <p:cNvPr id="81" name="Рисунок 80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73066-3CD9-6DE7-68ED-950B0B4B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949" y="3539559"/>
              <a:ext cx="922354" cy="922354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AE5020-21B8-F322-8E38-73BD80E8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320901" y="3539559"/>
              <a:ext cx="867474" cy="9149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DBFE76-BA27-D4FF-70B2-F0E5263A4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7352" y="3607657"/>
              <a:ext cx="827084" cy="827084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8566D4-59CD-8589-B09D-595A54B9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0431" y="3566403"/>
              <a:ext cx="922354" cy="92235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5" name="Рисунок 84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E2E66-7351-5317-3206-4F3F445B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6246" y="3607658"/>
              <a:ext cx="827085" cy="82708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Рисунок 85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2FE282-935F-06D8-7269-93D0D437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2101" flipH="1">
              <a:off x="4477946" y="3553334"/>
              <a:ext cx="935732" cy="935731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C431648-53C5-AC19-89EF-86579C31082B}"/>
              </a:ext>
            </a:extLst>
          </p:cNvPr>
          <p:cNvSpPr/>
          <p:nvPr/>
        </p:nvSpPr>
        <p:spPr>
          <a:xfrm>
            <a:off x="6790181" y="345190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E907927-D45D-14E0-C5AD-0639F032126E}"/>
              </a:ext>
            </a:extLst>
          </p:cNvPr>
          <p:cNvSpPr/>
          <p:nvPr/>
        </p:nvSpPr>
        <p:spPr>
          <a:xfrm>
            <a:off x="683428" y="51407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FA3F147-25BF-005A-0E58-42FD82ED4F10}"/>
              </a:ext>
            </a:extLst>
          </p:cNvPr>
          <p:cNvSpPr/>
          <p:nvPr/>
        </p:nvSpPr>
        <p:spPr>
          <a:xfrm>
            <a:off x="6803578" y="5153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A874BCF7-6BA0-BB03-06EE-3F7BEE7A4CD6}"/>
              </a:ext>
            </a:extLst>
          </p:cNvPr>
          <p:cNvSpPr/>
          <p:nvPr/>
        </p:nvSpPr>
        <p:spPr>
          <a:xfrm>
            <a:off x="679243" y="345645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6EB601-3632-41AE-0AAE-2B8C5C533BA5}"/>
              </a:ext>
            </a:extLst>
          </p:cNvPr>
          <p:cNvGrpSpPr/>
          <p:nvPr/>
        </p:nvGrpSpPr>
        <p:grpSpPr>
          <a:xfrm>
            <a:off x="2320413" y="678066"/>
            <a:ext cx="7454837" cy="1682033"/>
            <a:chOff x="2320413" y="678066"/>
            <a:chExt cx="7454837" cy="1682033"/>
          </a:xfrm>
        </p:grpSpPr>
        <p:pic>
          <p:nvPicPr>
            <p:cNvPr id="92" name="Рисунок 9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8C60F6-8930-04E7-19A8-3D695AD6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572" y="843323"/>
              <a:ext cx="1449678" cy="1449678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B5C3A1-53C9-7677-2411-38E2CAB5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216" y="752168"/>
              <a:ext cx="1533832" cy="1533832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19BEF7-188A-2936-F562-B26ED02F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7399984" y="891837"/>
              <a:ext cx="1219830" cy="1219830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BF3B0-68BB-157B-6989-F3D15DE5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768" y="678066"/>
              <a:ext cx="1682033" cy="168203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A19678-3E7F-5189-8906-4308E438D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646" y="889535"/>
              <a:ext cx="1320895" cy="1320895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12AB5-FE39-7822-C6E2-E3872C91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754048"/>
              <a:ext cx="1530071" cy="1530071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3390E8F2-E2A5-3AB4-F69B-D23022202AB1}"/>
              </a:ext>
            </a:extLst>
          </p:cNvPr>
          <p:cNvGrpSpPr/>
          <p:nvPr/>
        </p:nvGrpSpPr>
        <p:grpSpPr>
          <a:xfrm>
            <a:off x="792401" y="3438197"/>
            <a:ext cx="4570240" cy="1052751"/>
            <a:chOff x="792401" y="3438197"/>
            <a:chExt cx="4570240" cy="1052751"/>
          </a:xfrm>
        </p:grpSpPr>
        <p:pic>
          <p:nvPicPr>
            <p:cNvPr id="99" name="Рисунок 98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AF6D8E-C9D2-D683-D7F1-4ACE501F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2401" y="3519125"/>
              <a:ext cx="907325" cy="907325"/>
            </a:xfrm>
            <a:prstGeom prst="rect">
              <a:avLst/>
            </a:prstGeom>
            <a:scene3d>
              <a:camera prst="obliqueTopLeft"/>
              <a:lightRig rig="threePt" dir="t"/>
            </a:scene3d>
          </p:spPr>
        </p:pic>
        <p:pic>
          <p:nvPicPr>
            <p:cNvPr id="100" name="Рисунок 99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F42C1C-7E36-5E88-3664-8B4712E8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55705" y="3493163"/>
              <a:ext cx="959995" cy="959995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01" name="Рисунок 10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475B1-A129-F25B-CDF8-49AFE5D9F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73066">
              <a:off x="3899419" y="3591428"/>
              <a:ext cx="763467" cy="763467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B5FB77-9892-AE0E-7F60-76B911B5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8647" y="3438197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3" name="Рисунок 102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9DA582-AAC4-7E4C-58F1-E6E35AABB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9275" y="3575530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4" name="Рисунок 10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AA8081-1255-356C-422E-1FDE6FEB0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5000" y="3476120"/>
              <a:ext cx="957641" cy="95764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2E94C63-F21A-626B-0C69-6AFADD333EC9}"/>
              </a:ext>
            </a:extLst>
          </p:cNvPr>
          <p:cNvGrpSpPr/>
          <p:nvPr/>
        </p:nvGrpSpPr>
        <p:grpSpPr>
          <a:xfrm>
            <a:off x="632785" y="5159047"/>
            <a:ext cx="4780984" cy="1059651"/>
            <a:chOff x="655522" y="3430764"/>
            <a:chExt cx="4780984" cy="1059651"/>
          </a:xfrm>
        </p:grpSpPr>
        <p:pic>
          <p:nvPicPr>
            <p:cNvPr id="106" name="Рисунок 10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449081-B4A8-A958-A037-9A4C8A37E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027" y="3583090"/>
              <a:ext cx="907325" cy="90732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7" name="Рисунок 106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D9E6A6-6DD9-5734-7100-314667D1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8306" y="3488079"/>
              <a:ext cx="959995" cy="95999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581488-A174-1C49-970D-3FDE6F21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4673039" y="3605682"/>
              <a:ext cx="763467" cy="76346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179F08-2B73-BBC5-33BF-5C6AFAE1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8284" y="3430764"/>
              <a:ext cx="1052751" cy="10527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0" name="Рисунок 109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EE7AF3-5728-8D0E-32DA-8FA26DC56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1298" y="3598284"/>
              <a:ext cx="826722" cy="8267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E697E5-FF3F-1091-BC3F-75841BB8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264AEF8-5F0E-A227-1867-9CFB64E83A75}"/>
              </a:ext>
            </a:extLst>
          </p:cNvPr>
          <p:cNvGrpSpPr/>
          <p:nvPr/>
        </p:nvGrpSpPr>
        <p:grpSpPr>
          <a:xfrm>
            <a:off x="6785614" y="3462516"/>
            <a:ext cx="4683394" cy="1052751"/>
            <a:chOff x="748419" y="3430640"/>
            <a:chExt cx="4683394" cy="1052751"/>
          </a:xfrm>
        </p:grpSpPr>
        <p:pic>
          <p:nvPicPr>
            <p:cNvPr id="113" name="Рисунок 11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175308-C6BB-20BA-7BDD-73E6AABE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711" y="3543345"/>
              <a:ext cx="907325" cy="90732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4" name="Рисунок 113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2390A-1185-DD43-41EF-45E79A341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5652" y="3516625"/>
              <a:ext cx="959995" cy="95999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5" name="Рисунок 114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1012FB-9745-CA21-2420-4AB360B26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62691" flipH="1">
              <a:off x="3973516" y="3568499"/>
              <a:ext cx="763467" cy="76346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7A420C-7023-9320-A0DF-CE433E9B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59407" flipH="1">
              <a:off x="2166902" y="3430640"/>
              <a:ext cx="1052751" cy="1052751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1472F9-38F7-F302-1CF2-5AF16EF3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091" y="3602766"/>
              <a:ext cx="826722" cy="82672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CEFED1-24B2-895B-70D0-3C889E4B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19" y="3453264"/>
              <a:ext cx="957641" cy="95764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2995F83-53FC-8E2C-E9C1-9F7FC11E6E8F}"/>
              </a:ext>
            </a:extLst>
          </p:cNvPr>
          <p:cNvGrpSpPr/>
          <p:nvPr/>
        </p:nvGrpSpPr>
        <p:grpSpPr>
          <a:xfrm>
            <a:off x="6733495" y="5178505"/>
            <a:ext cx="4704699" cy="1052751"/>
            <a:chOff x="655522" y="3482095"/>
            <a:chExt cx="4704699" cy="1052751"/>
          </a:xfrm>
        </p:grpSpPr>
        <p:pic>
          <p:nvPicPr>
            <p:cNvPr id="120" name="Рисунок 11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D800-3125-DAD3-0F8C-18DE66028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2896" y="3558454"/>
              <a:ext cx="907325" cy="90732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21" name="Рисунок 120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4F0D61-09A6-9E25-184D-43ACA027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29292" y="3513076"/>
              <a:ext cx="959995" cy="95999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2" name="Рисунок 121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F782E8-621C-F77E-294C-73ABC95A6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 flipH="1" flipV="1">
              <a:off x="3845159" y="3576833"/>
              <a:ext cx="763467" cy="76346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B5A61E-80EC-C158-B312-C5395FD0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95101" y="3482095"/>
              <a:ext cx="1052751" cy="105275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4" name="Рисунок 123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31544C-0E10-82E4-F51D-10A35B9E4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74235" y="3593926"/>
              <a:ext cx="826722" cy="82672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1AB81-3260-6838-20BC-C1F6D5E7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522" y="3489256"/>
              <a:ext cx="957641" cy="95764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27AED76F-F0A3-7513-D919-93A8CA80AD21}"/>
              </a:ext>
            </a:extLst>
          </p:cNvPr>
          <p:cNvSpPr/>
          <p:nvPr/>
        </p:nvSpPr>
        <p:spPr>
          <a:xfrm>
            <a:off x="6802652" y="515416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35923D71-7FA7-CDF3-2379-A192325AB107}"/>
              </a:ext>
            </a:extLst>
          </p:cNvPr>
          <p:cNvSpPr/>
          <p:nvPr/>
        </p:nvSpPr>
        <p:spPr>
          <a:xfrm>
            <a:off x="6803578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D2DBD932-275D-1E4E-9040-45BDBB8825E4}"/>
              </a:ext>
            </a:extLst>
          </p:cNvPr>
          <p:cNvSpPr/>
          <p:nvPr/>
        </p:nvSpPr>
        <p:spPr>
          <a:xfrm>
            <a:off x="685878" y="515918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E2D41AA7-72DF-7310-8623-964E1394991A}"/>
              </a:ext>
            </a:extLst>
          </p:cNvPr>
          <p:cNvSpPr/>
          <p:nvPr/>
        </p:nvSpPr>
        <p:spPr>
          <a:xfrm>
            <a:off x="675877" y="3443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282B281A-852C-8D25-FC3E-188F883C1372}"/>
              </a:ext>
            </a:extLst>
          </p:cNvPr>
          <p:cNvGrpSpPr/>
          <p:nvPr/>
        </p:nvGrpSpPr>
        <p:grpSpPr>
          <a:xfrm>
            <a:off x="2347871" y="767090"/>
            <a:ext cx="7625202" cy="1548612"/>
            <a:chOff x="2347871" y="767090"/>
            <a:chExt cx="7625202" cy="1548612"/>
          </a:xfrm>
        </p:grpSpPr>
        <p:pic>
          <p:nvPicPr>
            <p:cNvPr id="323" name="Рисунок 32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DE8CAD-387B-86CD-1A61-DD9BB8E9F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255" y="782163"/>
              <a:ext cx="1450080" cy="1450080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D3849-D079-C6F4-083A-A183C034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898" y="873474"/>
              <a:ext cx="1338123" cy="1338123"/>
            </a:xfrm>
            <a:prstGeom prst="rect">
              <a:avLst/>
            </a:prstGeom>
          </p:spPr>
        </p:pic>
        <p:pic>
          <p:nvPicPr>
            <p:cNvPr id="325" name="Рисунок 32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3EE8-1CDC-20CD-7490-CBE485C4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899" y="781870"/>
              <a:ext cx="1533832" cy="1533832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F6F01-80CD-9B2C-DB7E-565B9CEE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630" y="767090"/>
              <a:ext cx="1537443" cy="1537443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71E31-607B-82A2-C1E9-E679BE18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871" y="861872"/>
              <a:ext cx="1384860" cy="1384860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4A19CE-02B1-DBF6-688E-B698857D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396" y="978716"/>
              <a:ext cx="1312307" cy="1312307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CEC93211-B68C-8E52-E09C-E9B4BFA03007}"/>
              </a:ext>
            </a:extLst>
          </p:cNvPr>
          <p:cNvGrpSpPr/>
          <p:nvPr/>
        </p:nvGrpSpPr>
        <p:grpSpPr>
          <a:xfrm>
            <a:off x="728638" y="3478017"/>
            <a:ext cx="4669203" cy="1075736"/>
            <a:chOff x="728638" y="3478017"/>
            <a:chExt cx="4669203" cy="1075736"/>
          </a:xfrm>
        </p:grpSpPr>
        <p:pic>
          <p:nvPicPr>
            <p:cNvPr id="330" name="Рисунок 32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E44A8D9-587B-E0DA-0E0D-F446C260E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8070" y="3481514"/>
              <a:ext cx="948013" cy="948013"/>
            </a:xfrm>
            <a:prstGeom prst="rect">
              <a:avLst/>
            </a:prstGeom>
          </p:spPr>
        </p:pic>
        <p:pic>
          <p:nvPicPr>
            <p:cNvPr id="331" name="Рисунок 33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E545CA-9367-B56C-0545-7EA400322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623" y="3553830"/>
              <a:ext cx="874820" cy="874819"/>
            </a:xfrm>
            <a:prstGeom prst="rect">
              <a:avLst/>
            </a:prstGeom>
          </p:spPr>
        </p:pic>
        <p:pic>
          <p:nvPicPr>
            <p:cNvPr id="332" name="Рисунок 331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3C69D-E684-6650-8079-A7CC50E02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354" y="3550986"/>
              <a:ext cx="1002768" cy="10027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ABDF28-88D5-7F10-1E5E-63676423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232012" y="3478017"/>
              <a:ext cx="1005128" cy="1005128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C1F81-82F5-09DC-70E7-6155B776C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246" flipH="1">
              <a:off x="728637" y="3535292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5" name="Рисунок 33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0C116C-ECEF-5F01-6BB1-0072B4462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899" y="3594338"/>
              <a:ext cx="857942" cy="857942"/>
            </a:xfrm>
            <a:prstGeom prst="rect">
              <a:avLst/>
            </a:prstGeom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5CA08394-38F2-9C29-2257-DB2202F9F926}"/>
              </a:ext>
            </a:extLst>
          </p:cNvPr>
          <p:cNvGrpSpPr/>
          <p:nvPr/>
        </p:nvGrpSpPr>
        <p:grpSpPr>
          <a:xfrm>
            <a:off x="506585" y="5154766"/>
            <a:ext cx="4843371" cy="1059823"/>
            <a:chOff x="483078" y="3432949"/>
            <a:chExt cx="4843371" cy="1059823"/>
          </a:xfrm>
        </p:grpSpPr>
        <p:pic>
          <p:nvPicPr>
            <p:cNvPr id="337" name="Рисунок 33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CAE6C3-6597-4FBB-8EF2-B1138DBB8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447" y="3483733"/>
              <a:ext cx="948013" cy="948013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A3CBA7-AF81-AE80-6075-1F9B7E248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7042" y="3508768"/>
              <a:ext cx="874820" cy="8748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9" name="Рисунок 338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F1113F-23AD-A582-C232-B0F159CD4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2343" y="3490005"/>
              <a:ext cx="1002768" cy="100276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48D20-A0A1-172B-D3CF-4A9DA9790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83078" y="3432949"/>
              <a:ext cx="1005128" cy="1005128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F6C90A-138D-A8E9-DA40-09C3C75B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1074" y="3562076"/>
              <a:ext cx="905375" cy="905374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2ED04A-1F62-A90E-0AE2-3DCA20FD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039781" y="3550344"/>
              <a:ext cx="857942" cy="85794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263738B3-E566-2A54-8A4A-422AA8187DA3}"/>
              </a:ext>
            </a:extLst>
          </p:cNvPr>
          <p:cNvGrpSpPr/>
          <p:nvPr/>
        </p:nvGrpSpPr>
        <p:grpSpPr>
          <a:xfrm>
            <a:off x="6752554" y="3457000"/>
            <a:ext cx="4985100" cy="1087543"/>
            <a:chOff x="638137" y="3480151"/>
            <a:chExt cx="4985100" cy="1087543"/>
          </a:xfrm>
        </p:grpSpPr>
        <p:pic>
          <p:nvPicPr>
            <p:cNvPr id="344" name="Рисунок 343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80537-A5F7-66F0-501A-686365F5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7978" y="3489814"/>
              <a:ext cx="948013" cy="9480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5" name="Рисунок 344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AE131-F442-C2FD-D27E-FF21FFE91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049" y="3557393"/>
              <a:ext cx="874820" cy="8748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6" name="Рисунок 34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A5F11-00A2-9462-EA75-669FFFB6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416" y="3518457"/>
              <a:ext cx="1002768" cy="1002767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A3E038-FCE9-CE50-99A2-55A9B8B6D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109" y="3480151"/>
              <a:ext cx="1005128" cy="1005128"/>
            </a:xfrm>
            <a:prstGeom prst="rect">
              <a:avLst/>
            </a:prstGeom>
          </p:spPr>
        </p:pic>
        <p:pic>
          <p:nvPicPr>
            <p:cNvPr id="348" name="Рисунок 34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576FE-3733-9E3F-5370-A08D55A71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09EC6E-011D-E86E-92D7-DBB62D20F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978098" y="3709752"/>
              <a:ext cx="857942" cy="857942"/>
            </a:xfrm>
            <a:prstGeom prst="rect">
              <a:avLst/>
            </a:prstGeom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49F2716-CE68-981A-5A91-5ED334D74262}"/>
              </a:ext>
            </a:extLst>
          </p:cNvPr>
          <p:cNvGrpSpPr/>
          <p:nvPr/>
        </p:nvGrpSpPr>
        <p:grpSpPr>
          <a:xfrm>
            <a:off x="6776061" y="5186310"/>
            <a:ext cx="4897766" cy="1005128"/>
            <a:chOff x="638137" y="3487644"/>
            <a:chExt cx="4897766" cy="1005128"/>
          </a:xfrm>
        </p:grpSpPr>
        <p:pic>
          <p:nvPicPr>
            <p:cNvPr id="351" name="Рисунок 350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DC3C85-E6A0-2F6B-9B65-1E270B67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4631" y="3490005"/>
              <a:ext cx="948013" cy="948013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1A287B-ACE6-74AE-CF82-4DCE975F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217916" y="3549701"/>
              <a:ext cx="874820" cy="874819"/>
            </a:xfrm>
            <a:prstGeom prst="rect">
              <a:avLst/>
            </a:prstGeom>
          </p:spPr>
        </p:pic>
        <p:pic>
          <p:nvPicPr>
            <p:cNvPr id="355" name="Рисунок 354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317C2C-BBBF-DDCA-3319-43F4E4D8B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3284" y="3490005"/>
              <a:ext cx="1002768" cy="100276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6" name="Рисунок 355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C1C72E-8C6F-3C7C-6EFA-6E9CE2D9D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0775" y="3487644"/>
              <a:ext cx="1005128" cy="1005128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4DA7B7-3339-053F-2F73-FD237A53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137" y="3542116"/>
              <a:ext cx="905375" cy="9053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8" name="Рисунок 3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8F8D7F-6196-5053-ECCC-9E639119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15052" flipH="1">
              <a:off x="2393891" y="3612156"/>
              <a:ext cx="857942" cy="857942"/>
            </a:xfrm>
            <a:prstGeom prst="rect">
              <a:avLst/>
            </a:prstGeom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A1675B48-9C04-E96A-912A-A9C996DE4293}"/>
              </a:ext>
            </a:extLst>
          </p:cNvPr>
          <p:cNvSpPr/>
          <p:nvPr/>
        </p:nvSpPr>
        <p:spPr>
          <a:xfrm>
            <a:off x="6803578" y="515918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95998B40-3BE8-4662-3A89-3D7DBF06FE9D}"/>
              </a:ext>
            </a:extLst>
          </p:cNvPr>
          <p:cNvSpPr/>
          <p:nvPr/>
        </p:nvSpPr>
        <p:spPr>
          <a:xfrm>
            <a:off x="6807403" y="345062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EE2143D0-E4FD-CC98-C26A-6BAB284A003E}"/>
              </a:ext>
            </a:extLst>
          </p:cNvPr>
          <p:cNvSpPr/>
          <p:nvPr/>
        </p:nvSpPr>
        <p:spPr>
          <a:xfrm>
            <a:off x="675877" y="515019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3175B5E1-747F-FC39-5834-3027509FA3E3}"/>
              </a:ext>
            </a:extLst>
          </p:cNvPr>
          <p:cNvSpPr/>
          <p:nvPr/>
        </p:nvSpPr>
        <p:spPr>
          <a:xfrm>
            <a:off x="669145" y="34537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9A9712FA-7D0A-7E67-522D-FC94FB56B1D9}"/>
              </a:ext>
            </a:extLst>
          </p:cNvPr>
          <p:cNvGrpSpPr/>
          <p:nvPr/>
        </p:nvGrpSpPr>
        <p:grpSpPr>
          <a:xfrm>
            <a:off x="2343637" y="745064"/>
            <a:ext cx="7425787" cy="1528943"/>
            <a:chOff x="2343637" y="745064"/>
            <a:chExt cx="7425787" cy="1528943"/>
          </a:xfrm>
        </p:grpSpPr>
        <p:pic>
          <p:nvPicPr>
            <p:cNvPr id="364" name="Рисунок 363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8927D-C2B0-23B9-1580-0F36396F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54C2691-DFE2-3984-A594-0A3F9E26F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A3BEC-F19B-0AAC-A539-E77FA1CC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3141E-EB73-B084-4B03-285CC151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50366-0069-44B9-DE37-5DB1E42E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66" y="830131"/>
              <a:ext cx="1413614" cy="1413614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15281-ECB9-9BA6-7A22-14DAC5CDA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36EFF53B-6817-19B3-CEDD-0E783E0427E8}"/>
              </a:ext>
            </a:extLst>
          </p:cNvPr>
          <p:cNvGrpSpPr/>
          <p:nvPr/>
        </p:nvGrpSpPr>
        <p:grpSpPr>
          <a:xfrm>
            <a:off x="679813" y="3485358"/>
            <a:ext cx="4706930" cy="940345"/>
            <a:chOff x="2339236" y="751736"/>
            <a:chExt cx="7412471" cy="1480855"/>
          </a:xfrm>
        </p:grpSpPr>
        <p:pic>
          <p:nvPicPr>
            <p:cNvPr id="371" name="Рисунок 370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CDC6ED-5E60-811B-C9D2-BABE8383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518" y="878394"/>
              <a:ext cx="1351432" cy="13514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86A737-4D02-B5BE-D191-80EF4788D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990345" y="804944"/>
              <a:ext cx="1427647" cy="1427647"/>
            </a:xfrm>
            <a:prstGeom prst="rect">
              <a:avLst/>
            </a:prstGeom>
          </p:spPr>
        </p:pic>
        <p:pic>
          <p:nvPicPr>
            <p:cNvPr id="373" name="Рисунок 372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0F06DA-EF90-636E-0B7A-722E999C7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236" y="751736"/>
              <a:ext cx="1455203" cy="1455203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10AE2A-6D0B-BD3B-8FD9-AAD669E1E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39241">
              <a:off x="3423367" y="797525"/>
              <a:ext cx="1413614" cy="1413615"/>
            </a:xfrm>
            <a:prstGeom prst="rect">
              <a:avLst/>
            </a:prstGeom>
          </p:spPr>
        </p:pic>
        <p:pic>
          <p:nvPicPr>
            <p:cNvPr id="375" name="Рисунок 374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3563-2E55-A606-8714-6ADCDDC9C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093" y="806185"/>
              <a:ext cx="1413614" cy="1413614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F74F9D-FD12-76F3-58C1-498CDE122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305" y="832305"/>
              <a:ext cx="1323975" cy="1323975"/>
            </a:xfrm>
            <a:prstGeom prst="rect">
              <a:avLst/>
            </a:prstGeom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96BEFC93-D69D-6349-0CA7-3C97D242533C}"/>
              </a:ext>
            </a:extLst>
          </p:cNvPr>
          <p:cNvGrpSpPr/>
          <p:nvPr/>
        </p:nvGrpSpPr>
        <p:grpSpPr>
          <a:xfrm>
            <a:off x="682607" y="5201237"/>
            <a:ext cx="4715387" cy="970881"/>
            <a:chOff x="2343637" y="745064"/>
            <a:chExt cx="7425787" cy="1528943"/>
          </a:xfrm>
        </p:grpSpPr>
        <p:pic>
          <p:nvPicPr>
            <p:cNvPr id="378" name="Рисунок 377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5DEF5-D493-1E05-5409-0D8BB0ED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992" y="843052"/>
              <a:ext cx="1351432" cy="1351432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F06A6-1DEE-8152-9CF7-A40F10A4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345" y="804944"/>
              <a:ext cx="1427647" cy="142764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0" name="Рисунок 379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C3453-1BD8-869E-E12E-E75A5726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0198" y="745064"/>
              <a:ext cx="1455203" cy="145520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B4EB5-D398-FAAB-ED13-83426A4E4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4729A0-AD3E-5A54-0F3E-EED35E1A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26">
              <a:off x="5675266" y="830132"/>
              <a:ext cx="1413614" cy="1413614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D7FBF-8433-FD49-31DD-2AF9E629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6"/>
              <a:ext cx="1323975" cy="132397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584E6537-EF17-F662-28E8-14234DE02782}"/>
              </a:ext>
            </a:extLst>
          </p:cNvPr>
          <p:cNvGrpSpPr/>
          <p:nvPr/>
        </p:nvGrpSpPr>
        <p:grpSpPr>
          <a:xfrm>
            <a:off x="6794004" y="3512762"/>
            <a:ext cx="4608770" cy="977489"/>
            <a:chOff x="2343637" y="818839"/>
            <a:chExt cx="7257887" cy="1539349"/>
          </a:xfrm>
        </p:grpSpPr>
        <p:pic>
          <p:nvPicPr>
            <p:cNvPr id="385" name="Рисунок 384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7E0B83-7B97-912B-BED6-78EDC0D3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29326" y="911368"/>
              <a:ext cx="1351433" cy="1351431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CBF88-D3D6-B8F1-65CA-DB3DA99F1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877" y="901166"/>
              <a:ext cx="1427647" cy="1427647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398227-CB52-5178-C540-BB06239C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14443">
              <a:off x="3284017" y="818839"/>
              <a:ext cx="1455203" cy="1455203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8F1B9B-98C9-5BE8-B9BF-97B04BC42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964">
              <a:off x="4480992" y="944574"/>
              <a:ext cx="1413614" cy="1413614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196D3B-7CBF-70AD-A01D-CCAB303D2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918543"/>
              <a:ext cx="1413614" cy="141361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6944FE-BAF6-80FD-067F-5EB13522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637" y="857095"/>
              <a:ext cx="1323975" cy="132397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8220DC1C-12EF-B05E-A08D-2E530BE8A35A}"/>
              </a:ext>
            </a:extLst>
          </p:cNvPr>
          <p:cNvGrpSpPr/>
          <p:nvPr/>
        </p:nvGrpSpPr>
        <p:grpSpPr>
          <a:xfrm>
            <a:off x="6811379" y="5186031"/>
            <a:ext cx="4656933" cy="995339"/>
            <a:chOff x="2370999" y="745064"/>
            <a:chExt cx="7333733" cy="1567459"/>
          </a:xfrm>
        </p:grpSpPr>
        <p:pic>
          <p:nvPicPr>
            <p:cNvPr id="392" name="Рисунок 391" descr="Изображение выглядит как аксессуар, Багаж и сумки, чемодан, баг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C587F1-CF2E-D013-6912-305A01BF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999" y="868059"/>
              <a:ext cx="1351433" cy="1351433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09A18F-C686-A29B-EB69-F5D8510D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803" y="870306"/>
              <a:ext cx="1427647" cy="142764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4" name="Рисунок 393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8CD857-56C1-789C-B115-9682ABE93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199" y="745064"/>
              <a:ext cx="1455203" cy="1455203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пружина, спиральная пружина, природа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1C1A38-DD62-042C-5553-25EAF111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204" y="860393"/>
              <a:ext cx="1413614" cy="1413614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426036-686A-EEF9-43EE-8A5FAF23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254" y="898909"/>
              <a:ext cx="1413614" cy="141361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97" name="Рисунок 396" descr="Изображение выглядит как одежда, верхняя одежда, пальто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85D09-5748-1187-0A5F-FC6D11E0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758" y="867481"/>
              <a:ext cx="1323974" cy="1323975"/>
            </a:xfrm>
            <a:prstGeom prst="rect">
              <a:avLst/>
            </a:prstGeom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BA82A110-CF2C-0E28-EBF2-DB6EE9A75164}"/>
              </a:ext>
            </a:extLst>
          </p:cNvPr>
          <p:cNvSpPr/>
          <p:nvPr/>
        </p:nvSpPr>
        <p:spPr>
          <a:xfrm>
            <a:off x="675876" y="515240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68928825-724C-3B9D-D8B6-6466143A6195}"/>
              </a:ext>
            </a:extLst>
          </p:cNvPr>
          <p:cNvSpPr/>
          <p:nvPr/>
        </p:nvSpPr>
        <p:spPr>
          <a:xfrm>
            <a:off x="6803577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80F03022-8517-5085-851A-BB0404ECD9FA}"/>
              </a:ext>
            </a:extLst>
          </p:cNvPr>
          <p:cNvSpPr/>
          <p:nvPr/>
        </p:nvSpPr>
        <p:spPr>
          <a:xfrm>
            <a:off x="6800736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AD85B6E7-3495-9BD9-B664-DFF2DFC25443}"/>
              </a:ext>
            </a:extLst>
          </p:cNvPr>
          <p:cNvSpPr/>
          <p:nvPr/>
        </p:nvSpPr>
        <p:spPr>
          <a:xfrm>
            <a:off x="682605" y="346140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59BAC5FD-7E20-E547-3E49-AECDD88816A6}"/>
              </a:ext>
            </a:extLst>
          </p:cNvPr>
          <p:cNvGrpSpPr/>
          <p:nvPr/>
        </p:nvGrpSpPr>
        <p:grpSpPr>
          <a:xfrm>
            <a:off x="2374792" y="756455"/>
            <a:ext cx="7326493" cy="1598445"/>
            <a:chOff x="2374792" y="756455"/>
            <a:chExt cx="7326493" cy="1598445"/>
          </a:xfrm>
        </p:grpSpPr>
        <p:pic>
          <p:nvPicPr>
            <p:cNvPr id="403" name="Рисунок 402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E0D4EA-46D8-1B45-572D-36D41122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590" y="894847"/>
              <a:ext cx="1401321" cy="1401321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78E65C-6C38-9D8A-0081-26C93CAC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382" y="894847"/>
              <a:ext cx="1244656" cy="1244656"/>
            </a:xfrm>
            <a:prstGeom prst="rect">
              <a:avLst/>
            </a:prstGeom>
          </p:spPr>
        </p:pic>
        <p:pic>
          <p:nvPicPr>
            <p:cNvPr id="405" name="Рисунок 404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150836-C62C-6E7E-A533-809616CA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237" y="1028287"/>
              <a:ext cx="1124145" cy="1124145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AA681C-45A3-3A09-AC69-1C63CA67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598" y="961150"/>
              <a:ext cx="1230466" cy="1230466"/>
            </a:xfrm>
            <a:prstGeom prst="rect">
              <a:avLst/>
            </a:prstGeom>
          </p:spPr>
        </p:pic>
        <p:pic>
          <p:nvPicPr>
            <p:cNvPr id="407" name="Рисунок 406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556E71-D9B3-9883-1968-8278AE110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964" y="953579"/>
              <a:ext cx="1401321" cy="1401321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92761-30D4-4592-24FD-43123B43C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792" y="756455"/>
              <a:ext cx="1488913" cy="1488913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56C75E94-07F4-6BF4-ADA7-FC9706F669CF}"/>
              </a:ext>
            </a:extLst>
          </p:cNvPr>
          <p:cNvGrpSpPr/>
          <p:nvPr/>
        </p:nvGrpSpPr>
        <p:grpSpPr>
          <a:xfrm>
            <a:off x="647247" y="3490308"/>
            <a:ext cx="4668453" cy="1011644"/>
            <a:chOff x="647247" y="3490308"/>
            <a:chExt cx="4668453" cy="1011644"/>
          </a:xfrm>
        </p:grpSpPr>
        <p:pic>
          <p:nvPicPr>
            <p:cNvPr id="410" name="Рисунок 409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2FA3BD-8BED-F6BD-D427-40DAD813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10972" flipH="1">
              <a:off x="1416223" y="3575216"/>
              <a:ext cx="915428" cy="915428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BAB676-6D38-2842-CA41-C14E9294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9427" y="3688867"/>
              <a:ext cx="813085" cy="8130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2" name="Рисунок 411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7D3941-BDC6-BC7F-8954-FAE734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341" y="3644519"/>
              <a:ext cx="734359" cy="734360"/>
            </a:xfrm>
            <a:prstGeom prst="rect">
              <a:avLst/>
            </a:prstGeom>
          </p:spPr>
        </p:pic>
        <p:pic>
          <p:nvPicPr>
            <p:cNvPr id="413" name="Рисунок 412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900E3-7020-3F6C-E3CD-5B96E34C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6083" y="3610788"/>
              <a:ext cx="803815" cy="803815"/>
            </a:xfrm>
            <a:prstGeom prst="rect">
              <a:avLst/>
            </a:prstGeom>
          </p:spPr>
        </p:pic>
        <p:pic>
          <p:nvPicPr>
            <p:cNvPr id="414" name="Рисунок 413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50AFB8-83A4-F791-43A8-0BD4E56C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7901" y="3553985"/>
              <a:ext cx="915428" cy="9154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03B778-FBA5-0CEA-C7A5-924D7702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A3CAACE-AF0C-9FCD-8728-09D6944AA2F7}"/>
              </a:ext>
            </a:extLst>
          </p:cNvPr>
          <p:cNvGrpSpPr/>
          <p:nvPr/>
        </p:nvGrpSpPr>
        <p:grpSpPr>
          <a:xfrm>
            <a:off x="730615" y="5193936"/>
            <a:ext cx="4619182" cy="1004178"/>
            <a:chOff x="756521" y="3519613"/>
            <a:chExt cx="4619182" cy="1004178"/>
          </a:xfrm>
        </p:grpSpPr>
        <p:pic>
          <p:nvPicPr>
            <p:cNvPr id="417" name="Рисунок 416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3AC92C-77A5-0134-53F7-B2DD9D0DD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0769" y="3608363"/>
              <a:ext cx="915428" cy="915428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7802A4-A8B4-9EAD-854D-5C281102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6521" y="3568147"/>
              <a:ext cx="813085" cy="813085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B5B5A2-C2C6-5CAB-586F-6050F470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3097" y="3701263"/>
              <a:ext cx="734359" cy="73436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0" name="Рисунок 419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DA1A76-93BA-8285-4D9A-7518E3E8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3524" y="3684355"/>
              <a:ext cx="803815" cy="80381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1" name="Рисунок 420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3B6316-D731-0F64-89C1-D46596568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460275" y="3521882"/>
              <a:ext cx="915428" cy="915428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F5EBB-7D81-030D-A355-75E0A826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1851" y="3519613"/>
              <a:ext cx="972648" cy="97264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B610208-AADD-5520-4AE4-300A66034A3C}"/>
              </a:ext>
            </a:extLst>
          </p:cNvPr>
          <p:cNvGrpSpPr/>
          <p:nvPr/>
        </p:nvGrpSpPr>
        <p:grpSpPr>
          <a:xfrm>
            <a:off x="6719723" y="3490308"/>
            <a:ext cx="4724432" cy="1008782"/>
            <a:chOff x="625898" y="3499329"/>
            <a:chExt cx="4724432" cy="1008782"/>
          </a:xfrm>
        </p:grpSpPr>
        <p:pic>
          <p:nvPicPr>
            <p:cNvPr id="424" name="Рисунок 423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608FF6-E8FC-1090-0B82-604C01D1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5515" y="3592683"/>
              <a:ext cx="915428" cy="915428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10C6C-E989-53EC-A9C4-4CF0099F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7245" y="3589735"/>
              <a:ext cx="813085" cy="813085"/>
            </a:xfrm>
            <a:prstGeom prst="rect">
              <a:avLst/>
            </a:prstGeom>
          </p:spPr>
        </p:pic>
        <p:pic>
          <p:nvPicPr>
            <p:cNvPr id="426" name="Рисунок 425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5AC81-3192-06AC-0B0A-13E6A19F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2473" y="3690155"/>
              <a:ext cx="734359" cy="73436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7" name="Рисунок 426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4D248E-7AA8-28CF-54AC-21C24D43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33430" y="3639848"/>
              <a:ext cx="803815" cy="803815"/>
            </a:xfrm>
            <a:prstGeom prst="rect">
              <a:avLst/>
            </a:prstGeom>
          </p:spPr>
        </p:pic>
        <p:pic>
          <p:nvPicPr>
            <p:cNvPr id="428" name="Рисунок 427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9DAF7C-9BA8-4C0D-81C8-D0C5DAB1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2185" y="3592683"/>
              <a:ext cx="915428" cy="915428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FE593D-7CC1-EB63-E72D-1ACA2DA26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25898" y="3499329"/>
              <a:ext cx="972648" cy="972648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94DAD9AB-93C2-5B42-ED14-FD8586941BC3}"/>
              </a:ext>
            </a:extLst>
          </p:cNvPr>
          <p:cNvGrpSpPr/>
          <p:nvPr/>
        </p:nvGrpSpPr>
        <p:grpSpPr>
          <a:xfrm>
            <a:off x="6784551" y="5174099"/>
            <a:ext cx="4786108" cy="1044201"/>
            <a:chOff x="647247" y="3490308"/>
            <a:chExt cx="4786108" cy="1044201"/>
          </a:xfrm>
        </p:grpSpPr>
        <p:pic>
          <p:nvPicPr>
            <p:cNvPr id="431" name="Рисунок 430" descr="Изображение выглядит как ручная тележка, зарисовка, рисунок, корз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B04D93-D7DB-457F-7F25-4C6019E9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2384" y="3580714"/>
              <a:ext cx="915428" cy="91542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32" name="Рисунок 431" descr="Изображение выглядит как строительство, рисунок, башн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639FA-BF95-4FA5-18E7-10167735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4395" y="3580714"/>
              <a:ext cx="813085" cy="81308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3" name="Рисунок 432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68AD7-9D74-C852-1C3A-39F1654D8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80036" y="3667885"/>
              <a:ext cx="734359" cy="734360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певчие, канарейка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B7B6A1-8D95-676A-9156-4E3E42AE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7142" y="3624027"/>
              <a:ext cx="803815" cy="803815"/>
            </a:xfrm>
            <a:prstGeom prst="rect">
              <a:avLst/>
            </a:prstGeom>
          </p:spPr>
        </p:pic>
        <p:pic>
          <p:nvPicPr>
            <p:cNvPr id="435" name="Рисунок 434" descr="Изображение выглядит как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223737-2343-47A6-4428-48D8F862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927" y="3619081"/>
              <a:ext cx="915428" cy="9154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6" name="Рисунок 435" descr="Изображение выглядит как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7C73D-19C4-5052-0BD8-D58E2C657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247" y="3490308"/>
              <a:ext cx="972648" cy="972648"/>
            </a:xfrm>
            <a:prstGeom prst="rect">
              <a:avLst/>
            </a:prstGeom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ECB0BD0B-5716-63C5-E5EB-EB7784FAA3B4}"/>
              </a:ext>
            </a:extLst>
          </p:cNvPr>
          <p:cNvSpPr/>
          <p:nvPr/>
        </p:nvSpPr>
        <p:spPr>
          <a:xfrm>
            <a:off x="6806420" y="515790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6F8B189F-C554-F60F-F100-71939D084842}"/>
              </a:ext>
            </a:extLst>
          </p:cNvPr>
          <p:cNvSpPr/>
          <p:nvPr/>
        </p:nvSpPr>
        <p:spPr>
          <a:xfrm>
            <a:off x="6807402" y="3443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D338683-AFF8-98F4-42E6-DB54C82465F5}"/>
              </a:ext>
            </a:extLst>
          </p:cNvPr>
          <p:cNvSpPr/>
          <p:nvPr/>
        </p:nvSpPr>
        <p:spPr>
          <a:xfrm>
            <a:off x="675876" y="515056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4AFC38DA-111C-4D27-9BF7-F03335F7CA7E}"/>
              </a:ext>
            </a:extLst>
          </p:cNvPr>
          <p:cNvSpPr/>
          <p:nvPr/>
        </p:nvSpPr>
        <p:spPr>
          <a:xfrm>
            <a:off x="675842" y="345709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1EB8CE45-ECE7-B792-F718-6F08072B5DC6}"/>
              </a:ext>
            </a:extLst>
          </p:cNvPr>
          <p:cNvGrpSpPr/>
          <p:nvPr/>
        </p:nvGrpSpPr>
        <p:grpSpPr>
          <a:xfrm>
            <a:off x="2271623" y="725068"/>
            <a:ext cx="7388210" cy="1554522"/>
            <a:chOff x="2271623" y="725068"/>
            <a:chExt cx="7388210" cy="1554522"/>
          </a:xfrm>
        </p:grpSpPr>
        <p:pic>
          <p:nvPicPr>
            <p:cNvPr id="442" name="Рисунок 441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6C0A78-FC73-DE3D-39B0-B8FE673C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272" y="876771"/>
              <a:ext cx="1355561" cy="1355561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D17251-5DE4-EDF9-6FD8-DA933B815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2" y="725068"/>
              <a:ext cx="1460006" cy="1460006"/>
            </a:xfrm>
            <a:prstGeom prst="rect">
              <a:avLst/>
            </a:prstGeom>
          </p:spPr>
        </p:pic>
        <p:pic>
          <p:nvPicPr>
            <p:cNvPr id="444" name="Рисунок 443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3801BC-D3F6-D1AD-D5C4-6438590A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36" y="973008"/>
              <a:ext cx="1086334" cy="1092151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9200AB-C0CC-C6E7-1ABA-7578B606F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758" y="725068"/>
              <a:ext cx="1554522" cy="1554522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CA5E4-CCC4-0654-94EE-D9884B45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291" y="799663"/>
              <a:ext cx="1460006" cy="1460006"/>
            </a:xfrm>
            <a:prstGeom prst="rect">
              <a:avLst/>
            </a:prstGeom>
          </p:spPr>
        </p:pic>
        <p:pic>
          <p:nvPicPr>
            <p:cNvPr id="447" name="Рисунок 446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AD8319-34FA-2671-2895-6937F5DF7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623" y="772326"/>
              <a:ext cx="1452229" cy="1460006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14A777B3-772B-8811-1AC3-46895073730A}"/>
              </a:ext>
            </a:extLst>
          </p:cNvPr>
          <p:cNvGrpSpPr/>
          <p:nvPr/>
        </p:nvGrpSpPr>
        <p:grpSpPr>
          <a:xfrm>
            <a:off x="724663" y="3506711"/>
            <a:ext cx="4669013" cy="1004451"/>
            <a:chOff x="684259" y="3516138"/>
            <a:chExt cx="4669013" cy="1004451"/>
          </a:xfrm>
        </p:grpSpPr>
        <p:pic>
          <p:nvPicPr>
            <p:cNvPr id="449" name="Рисунок 448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DD19-41D0-A69E-B1E3-DC086ECF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8903" y="3570074"/>
              <a:ext cx="864369" cy="86436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50" name="Рисунок 449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F39127-7FC1-E27E-79AF-1440476A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0265" y="3584121"/>
              <a:ext cx="930968" cy="930968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73A5F-922C-64E7-1F4E-0621FC8C0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08985" y="3664073"/>
              <a:ext cx="692698" cy="696407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613A4A-14F0-3040-13D2-A5AE35B1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531" y="3529353"/>
              <a:ext cx="991236" cy="9912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53" name="Рисунок 452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37C4BA-917A-028B-47D8-9E3AA93C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1952" y="3516138"/>
              <a:ext cx="930968" cy="930968"/>
            </a:xfrm>
            <a:prstGeom prst="rect">
              <a:avLst/>
            </a:prstGeom>
          </p:spPr>
        </p:pic>
        <p:pic>
          <p:nvPicPr>
            <p:cNvPr id="454" name="Рисунок 453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08E2F-2420-EC28-2F6B-F1B58CB8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4259" y="3578352"/>
              <a:ext cx="926009" cy="93096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045D5155-9E14-ABEA-4A3B-D412E4F0AC97}"/>
              </a:ext>
            </a:extLst>
          </p:cNvPr>
          <p:cNvGrpSpPr/>
          <p:nvPr/>
        </p:nvGrpSpPr>
        <p:grpSpPr>
          <a:xfrm>
            <a:off x="700020" y="5163109"/>
            <a:ext cx="4726955" cy="1079612"/>
            <a:chOff x="657456" y="3464253"/>
            <a:chExt cx="4726955" cy="1079612"/>
          </a:xfrm>
        </p:grpSpPr>
        <p:pic>
          <p:nvPicPr>
            <p:cNvPr id="456" name="Рисунок 455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E5417-7B17-CB6C-E320-CE338646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19898" flipH="1">
              <a:off x="657456" y="3538836"/>
              <a:ext cx="864369" cy="864369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C80EEB-B7DB-6E97-7B61-F58FF4F23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7690" y="3464253"/>
              <a:ext cx="930968" cy="930968"/>
            </a:xfrm>
            <a:prstGeom prst="rect">
              <a:avLst/>
            </a:prstGeom>
          </p:spPr>
        </p:pic>
        <p:pic>
          <p:nvPicPr>
            <p:cNvPr id="458" name="Рисунок 457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1EA35E-AF99-10B7-5E4A-273322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7736" y="3639672"/>
              <a:ext cx="692698" cy="69640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9" name="Рисунок 458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24EA-3F8C-E16E-307E-4E768EAA6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900" y="3472596"/>
              <a:ext cx="991236" cy="991236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598C13-7E59-4478-C1BB-A0EF95356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3732" y="3522392"/>
              <a:ext cx="930968" cy="930968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61" name="Рисунок 460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333FF8-9E35-FAC7-191F-2BDFA85A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4692" flipH="1">
              <a:off x="4455922" y="3615377"/>
              <a:ext cx="926009" cy="930968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F19011DB-AFD6-F231-7D78-71C9EC84A83F}"/>
              </a:ext>
            </a:extLst>
          </p:cNvPr>
          <p:cNvGrpSpPr/>
          <p:nvPr/>
        </p:nvGrpSpPr>
        <p:grpSpPr>
          <a:xfrm>
            <a:off x="6789687" y="3473933"/>
            <a:ext cx="4711070" cy="1072404"/>
            <a:chOff x="642202" y="3473341"/>
            <a:chExt cx="4711070" cy="1072404"/>
          </a:xfrm>
        </p:grpSpPr>
        <p:pic>
          <p:nvPicPr>
            <p:cNvPr id="463" name="Рисунок 462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79E0DC-C981-F515-A310-F8469739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8903" y="3570074"/>
              <a:ext cx="864369" cy="86436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4" name="Рисунок 463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A28D19-4F07-2DB9-27DC-9DEB559D8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9848D7-7297-7DE9-A60C-BBBEDAFC9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4520" y="3665151"/>
              <a:ext cx="692698" cy="69640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3D0CC-981B-2FEA-EF55-3740347E1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49210" y="3554509"/>
              <a:ext cx="991236" cy="991236"/>
            </a:xfrm>
            <a:prstGeom prst="rect">
              <a:avLst/>
            </a:prstGeom>
          </p:spPr>
        </p:pic>
        <p:pic>
          <p:nvPicPr>
            <p:cNvPr id="467" name="Рисунок 466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F2B706-F042-1C0C-B2F6-A3B51444B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1157" y="3520906"/>
              <a:ext cx="930968" cy="930968"/>
            </a:xfrm>
            <a:prstGeom prst="rect">
              <a:avLst/>
            </a:prstGeom>
          </p:spPr>
        </p:pic>
        <p:pic>
          <p:nvPicPr>
            <p:cNvPr id="468" name="Рисунок 467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DEA82D-7A10-1B01-65D7-5FAE1650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42202" y="3503475"/>
              <a:ext cx="926009" cy="930968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DB807667-E414-1491-6FB5-3DCAC0D68109}"/>
              </a:ext>
            </a:extLst>
          </p:cNvPr>
          <p:cNvGrpSpPr/>
          <p:nvPr/>
        </p:nvGrpSpPr>
        <p:grpSpPr>
          <a:xfrm>
            <a:off x="6764133" y="5163109"/>
            <a:ext cx="4775133" cy="1002832"/>
            <a:chOff x="614488" y="3454234"/>
            <a:chExt cx="4775133" cy="1002832"/>
          </a:xfrm>
        </p:grpSpPr>
        <p:pic>
          <p:nvPicPr>
            <p:cNvPr id="470" name="Рисунок 469" descr="Изображение выглядит как фрукт, зеленый, растение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87ABF3-297D-4F95-63E4-40F56CD11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5252" y="3559397"/>
              <a:ext cx="864369" cy="864369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AE917-E77E-35D2-2347-A983343EB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584" y="3473341"/>
              <a:ext cx="930968" cy="930968"/>
            </a:xfrm>
            <a:prstGeom prst="rect">
              <a:avLst/>
            </a:prstGeom>
          </p:spPr>
        </p:pic>
        <p:pic>
          <p:nvPicPr>
            <p:cNvPr id="472" name="Рисунок 471" descr="Изображение выглядит как круг, беспозвоночный, искусство, посу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4A052E-E5C5-4A65-0EC7-99F71169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0020" y="3661571"/>
              <a:ext cx="692698" cy="69640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3" name="Рисунок 472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CD9D1-BA0F-8015-4AAD-DA66EBCB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7519" y="3454234"/>
              <a:ext cx="991236" cy="991236"/>
            </a:xfrm>
            <a:prstGeom prst="rect">
              <a:avLst/>
            </a:prstGeom>
          </p:spPr>
        </p:pic>
        <p:pic>
          <p:nvPicPr>
            <p:cNvPr id="474" name="Рисунок 473" descr="Изображение выглядит как Торт на день рождения, десерт, свеч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AD40A1-866B-4DFF-AEF7-2A365C95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14488" y="3526098"/>
              <a:ext cx="930968" cy="930968"/>
            </a:xfrm>
            <a:prstGeom prst="rect">
              <a:avLst/>
            </a:prstGeom>
          </p:spPr>
        </p:pic>
        <p:pic>
          <p:nvPicPr>
            <p:cNvPr id="475" name="Рисунок 474" descr="Изображение выглядит как беспозвоночный, божья коровка, мультфильм, насеком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F2D4CE-8FE7-B3A2-2DE4-525CD392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6039" y="3522845"/>
              <a:ext cx="926009" cy="93096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B6E045C4-6564-50EC-D779-AB8E76598F61}"/>
              </a:ext>
            </a:extLst>
          </p:cNvPr>
          <p:cNvSpPr/>
          <p:nvPr/>
        </p:nvSpPr>
        <p:spPr>
          <a:xfrm>
            <a:off x="6810764" y="344123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F8FF8225-EE9F-93E2-C61D-9D332EDAB561}"/>
              </a:ext>
            </a:extLst>
          </p:cNvPr>
          <p:cNvSpPr/>
          <p:nvPr/>
        </p:nvSpPr>
        <p:spPr>
          <a:xfrm>
            <a:off x="688053" y="515019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6E1F6FA-CB5D-A264-3E44-34B94BC7772E}"/>
              </a:ext>
            </a:extLst>
          </p:cNvPr>
          <p:cNvSpPr/>
          <p:nvPr/>
        </p:nvSpPr>
        <p:spPr>
          <a:xfrm>
            <a:off x="6800736" y="51620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F9E693E3-192B-CA24-51EF-59FAACB40398}"/>
              </a:ext>
            </a:extLst>
          </p:cNvPr>
          <p:cNvSpPr/>
          <p:nvPr/>
        </p:nvSpPr>
        <p:spPr>
          <a:xfrm>
            <a:off x="675841" y="346066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F572D5F4-BD50-C2B7-8A22-B28A9A61C130}"/>
              </a:ext>
            </a:extLst>
          </p:cNvPr>
          <p:cNvGrpSpPr/>
          <p:nvPr/>
        </p:nvGrpSpPr>
        <p:grpSpPr>
          <a:xfrm>
            <a:off x="2243007" y="752168"/>
            <a:ext cx="7525551" cy="1570419"/>
            <a:chOff x="2243007" y="752168"/>
            <a:chExt cx="7525551" cy="1570419"/>
          </a:xfrm>
        </p:grpSpPr>
        <p:pic>
          <p:nvPicPr>
            <p:cNvPr id="481" name="Рисунок 480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BE0662-04CC-0BD2-4312-49391A07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824" y="823383"/>
              <a:ext cx="1252475" cy="1281405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2FD3DA-76D1-3DAF-7971-A59C22316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500" y="752168"/>
              <a:ext cx="1540602" cy="1540602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A6A92-29B6-ABA8-0DEC-5DA5A186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575" y="764274"/>
              <a:ext cx="1451272" cy="1451272"/>
            </a:xfrm>
            <a:prstGeom prst="rect">
              <a:avLst/>
            </a:prstGeom>
          </p:spPr>
        </p:pic>
        <p:pic>
          <p:nvPicPr>
            <p:cNvPr id="484" name="Рисунок 483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165799-9547-9DA6-6E2D-448948991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513" y="838829"/>
              <a:ext cx="1353119" cy="1353119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69FB3F-70BA-1FC5-E537-348C8CEE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07" y="752168"/>
              <a:ext cx="1533832" cy="1533832"/>
            </a:xfrm>
            <a:prstGeom prst="rect">
              <a:avLst/>
            </a:prstGeom>
          </p:spPr>
        </p:pic>
        <p:pic>
          <p:nvPicPr>
            <p:cNvPr id="486" name="Рисунок 485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2E0AE2-1159-A140-F581-6E7BCD31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286" y="871315"/>
              <a:ext cx="1451272" cy="1451272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A3DDFF71-5902-2E9E-15E8-31777D6994C2}"/>
              </a:ext>
            </a:extLst>
          </p:cNvPr>
          <p:cNvGrpSpPr/>
          <p:nvPr/>
        </p:nvGrpSpPr>
        <p:grpSpPr>
          <a:xfrm>
            <a:off x="639388" y="3518568"/>
            <a:ext cx="4732161" cy="1041260"/>
            <a:chOff x="639388" y="3518568"/>
            <a:chExt cx="4732161" cy="1041260"/>
          </a:xfrm>
        </p:grpSpPr>
        <p:pic>
          <p:nvPicPr>
            <p:cNvPr id="488" name="Рисунок 487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4280E5-AB2F-D059-06CA-33DE0E801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89" name="Рисунок 488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48897-C6B4-8B73-DF03-477698C5E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8648" y="3594512"/>
              <a:ext cx="965316" cy="9653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0" name="Рисунок 489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42F03F-E633-7E90-A176-9179BEE64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206" y="3518568"/>
              <a:ext cx="909343" cy="909343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3D3654-B17F-32C4-CECA-06D85A17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1714" y="3597706"/>
              <a:ext cx="847842" cy="84784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2" name="Рисунок 491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75FE0E-E6D8-3C7E-0EEF-5DA9C5E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493" name="Рисунок 492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55FB28-ED62-21C8-FA2C-04F15A02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5414" y="3565168"/>
              <a:ext cx="909343" cy="90934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D79EFD4E-20E0-144B-19BA-DC3D94E47087}"/>
              </a:ext>
            </a:extLst>
          </p:cNvPr>
          <p:cNvGrpSpPr/>
          <p:nvPr/>
        </p:nvGrpSpPr>
        <p:grpSpPr>
          <a:xfrm>
            <a:off x="609512" y="5255170"/>
            <a:ext cx="4715387" cy="983999"/>
            <a:chOff x="639388" y="3527501"/>
            <a:chExt cx="4715387" cy="983999"/>
          </a:xfrm>
        </p:grpSpPr>
        <p:pic>
          <p:nvPicPr>
            <p:cNvPr id="495" name="Рисунок 494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11FD26-0FBE-FADE-55F0-5CA0F62A6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9845" y="3572123"/>
              <a:ext cx="784780" cy="802908"/>
            </a:xfrm>
            <a:prstGeom prst="rect">
              <a:avLst/>
            </a:prstGeom>
          </p:spPr>
        </p:pic>
        <p:pic>
          <p:nvPicPr>
            <p:cNvPr id="496" name="Рисунок 495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46E733-479E-FE0C-EF2F-2A727655C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1890" y="3527501"/>
              <a:ext cx="965316" cy="96531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97" name="Рисунок 496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BA2E6D-A2FE-419F-0D8B-DC01F67A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3788" y="3535086"/>
              <a:ext cx="909343" cy="909343"/>
            </a:xfrm>
            <a:prstGeom prst="rect">
              <a:avLst/>
            </a:prstGeom>
          </p:spPr>
        </p:pic>
        <p:pic>
          <p:nvPicPr>
            <p:cNvPr id="498" name="Рисунок 497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9FEEC0-62AD-E58C-DF36-9ED18BED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6541" flipH="1">
              <a:off x="2924856" y="3581801"/>
              <a:ext cx="847842" cy="847842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956331-FEAC-1DE8-7B36-B4734FEC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052A90-E19B-0338-3061-9ED8C1F7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5432" y="3602157"/>
              <a:ext cx="909343" cy="9093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35DF27AE-26AF-8CE6-4029-75DAE0B3C3D0}"/>
              </a:ext>
            </a:extLst>
          </p:cNvPr>
          <p:cNvGrpSpPr/>
          <p:nvPr/>
        </p:nvGrpSpPr>
        <p:grpSpPr>
          <a:xfrm>
            <a:off x="6730701" y="3492300"/>
            <a:ext cx="4738126" cy="1040630"/>
            <a:chOff x="639388" y="3527501"/>
            <a:chExt cx="4738126" cy="1040630"/>
          </a:xfrm>
        </p:grpSpPr>
        <p:pic>
          <p:nvPicPr>
            <p:cNvPr id="502" name="Рисунок 501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5AE747-4617-F4FE-299D-C17DCEBA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753" y="3618470"/>
              <a:ext cx="908286" cy="92926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3" name="Рисунок 502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A065DC-7A14-FC12-E8D5-F39CC102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8018" y="3602815"/>
              <a:ext cx="965316" cy="965316"/>
            </a:xfrm>
            <a:prstGeom prst="rect">
              <a:avLst/>
            </a:prstGeom>
          </p:spPr>
        </p:pic>
        <p:pic>
          <p:nvPicPr>
            <p:cNvPr id="504" name="Рисунок 50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334853-AA19-C444-0017-261CD442E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072504" y="3539881"/>
              <a:ext cx="909343" cy="909343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7D58F7-179B-F2B5-A703-7B33A400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6296" y="3661870"/>
              <a:ext cx="847842" cy="84784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27F15-1FE9-ACD8-185F-29FE2782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39388" y="3527501"/>
              <a:ext cx="961074" cy="961074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AEB6C2-2A45-3CA1-F58C-7E3B3B1D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8171" y="3601881"/>
              <a:ext cx="909343" cy="909343"/>
            </a:xfrm>
            <a:prstGeom prst="rect">
              <a:avLst/>
            </a:prstGeom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2E02B643-A056-DAF2-E6C6-7807786E70DB}"/>
              </a:ext>
            </a:extLst>
          </p:cNvPr>
          <p:cNvGrpSpPr/>
          <p:nvPr/>
        </p:nvGrpSpPr>
        <p:grpSpPr>
          <a:xfrm>
            <a:off x="6666213" y="5157358"/>
            <a:ext cx="4796632" cy="1063128"/>
            <a:chOff x="574900" y="3456214"/>
            <a:chExt cx="4796632" cy="1063128"/>
          </a:xfrm>
        </p:grpSpPr>
        <p:pic>
          <p:nvPicPr>
            <p:cNvPr id="509" name="Рисунок 508" descr="Изображение выглядит как баклажан, фиолетовый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95772F-1EEA-2C27-62CB-C287B128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900" y="3518580"/>
              <a:ext cx="918590" cy="939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510" name="Рисунок 509" descr="Изображение выглядит как фрукт, еда, Сладость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B5A75-1701-4A81-D90B-DD0648D7D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151" flipH="1">
              <a:off x="2099785" y="3498997"/>
              <a:ext cx="965316" cy="965316"/>
            </a:xfrm>
            <a:prstGeom prst="rect">
              <a:avLst/>
            </a:prstGeom>
          </p:spPr>
        </p:pic>
        <p:pic>
          <p:nvPicPr>
            <p:cNvPr id="511" name="Рисунок 510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E1C618-F0AE-2652-76E5-7B651CC6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0653" y="3549921"/>
              <a:ext cx="909343" cy="909343"/>
            </a:xfrm>
            <a:prstGeom prst="rect">
              <a:avLst/>
            </a:prstGeom>
          </p:spPr>
        </p:pic>
        <p:pic>
          <p:nvPicPr>
            <p:cNvPr id="512" name="Рисунок 511" descr="Изображение выглядит как эмблема, символ, логотип, наши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7B2E3F-FD13-0684-6FEC-62BBBEAF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8027" y="3586238"/>
              <a:ext cx="847842" cy="847842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618E7B-B54B-48B3-CBB3-1DCADA967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954" y="3558268"/>
              <a:ext cx="961074" cy="9610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 descr="Изображение выглядит как оружие, Оружие дальнего боя, огнестрельное оружие, Писто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72B7E-8ACB-CFC1-6BF7-4578B2E8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62189" y="3456214"/>
              <a:ext cx="909343" cy="909343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738CC009-13EE-6C6A-D726-5E583D3B7CCF}"/>
              </a:ext>
            </a:extLst>
          </p:cNvPr>
          <p:cNvSpPr/>
          <p:nvPr/>
        </p:nvSpPr>
        <p:spPr>
          <a:xfrm>
            <a:off x="688053" y="515446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6EE246CC-ADDC-D28E-C50B-BE40C3F3A1A0}"/>
              </a:ext>
            </a:extLst>
          </p:cNvPr>
          <p:cNvSpPr/>
          <p:nvPr/>
        </p:nvSpPr>
        <p:spPr>
          <a:xfrm>
            <a:off x="6814598" y="34576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110D6769-130E-940F-EEC4-1924E72C0623}"/>
              </a:ext>
            </a:extLst>
          </p:cNvPr>
          <p:cNvSpPr/>
          <p:nvPr/>
        </p:nvSpPr>
        <p:spPr>
          <a:xfrm>
            <a:off x="6799810" y="516488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BC19BA96-52BF-45B4-7A76-CA6AEFAE891A}"/>
              </a:ext>
            </a:extLst>
          </p:cNvPr>
          <p:cNvSpPr/>
          <p:nvPr/>
        </p:nvSpPr>
        <p:spPr>
          <a:xfrm>
            <a:off x="679202" y="34477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93634" y="1706067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B0A7B3-4FDD-4F21-8699-B1878B6EC822}"/>
</file>

<file path=customXml/itemProps2.xml><?xml version="1.0" encoding="utf-8"?>
<ds:datastoreItem xmlns:ds="http://schemas.openxmlformats.org/officeDocument/2006/customXml" ds:itemID="{AEE767E3-B731-4A5B-AFCB-468D73512948}"/>
</file>

<file path=customXml/itemProps3.xml><?xml version="1.0" encoding="utf-8"?>
<ds:datastoreItem xmlns:ds="http://schemas.openxmlformats.org/officeDocument/2006/customXml" ds:itemID="{1ADAC694-AAA5-418A-8628-FEB8BCD33E2A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18</cp:revision>
  <dcterms:created xsi:type="dcterms:W3CDTF">2025-02-10T10:27:52Z</dcterms:created>
  <dcterms:modified xsi:type="dcterms:W3CDTF">2025-02-11T15:17:46Z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