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2AAF6-5DB9-15A5-0968-729B2FC8F1D6}" v="3" dt="2025-10-22T12:52:56.487"/>
    <p1510:client id="{8F138887-6C1E-78A5-4001-A4901F28100A}" v="17" dt="2025-10-22T12:48:06.509"/>
    <p1510:client id="{9BF00547-ECCF-5704-FF07-4967361EB91A}" v="2" dt="2025-10-22T12:53:22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8F138887-6C1E-78A5-4001-A4901F28100A}"/>
    <pc:docChg chg="modSld">
      <pc:chgData name="somovaasya3" userId="S::somovaasya3_gmail.com#ext#@slideedu.onmicrosoft.com::05b36399-d501-4a7b-87fd-615099445ab5" providerId="AD" clId="Web-{8F138887-6C1E-78A5-4001-A4901F28100A}" dt="2025-10-22T12:48:06.509" v="13" actId="1076"/>
      <pc:docMkLst>
        <pc:docMk/>
      </pc:docMkLst>
      <pc:sldChg chg="modSp">
        <pc:chgData name="somovaasya3" userId="S::somovaasya3_gmail.com#ext#@slideedu.onmicrosoft.com::05b36399-d501-4a7b-87fd-615099445ab5" providerId="AD" clId="Web-{8F138887-6C1E-78A5-4001-A4901F28100A}" dt="2025-10-22T12:48:06.509" v="13" actId="1076"/>
        <pc:sldMkLst>
          <pc:docMk/>
          <pc:sldMk cId="0" sldId="256"/>
        </pc:sldMkLst>
        <pc:picChg chg="mod">
          <ac:chgData name="somovaasya3" userId="S::somovaasya3_gmail.com#ext#@slideedu.onmicrosoft.com::05b36399-d501-4a7b-87fd-615099445ab5" providerId="AD" clId="Web-{8F138887-6C1E-78A5-4001-A4901F28100A}" dt="2025-10-22T10:46:10.504" v="4" actId="1076"/>
          <ac:picMkLst>
            <pc:docMk/>
            <pc:sldMk cId="0" sldId="256"/>
            <ac:picMk id="11" creationId="{A83A419C-5D46-ED3F-719B-7E71D622D9C9}"/>
          </ac:picMkLst>
        </pc:picChg>
        <pc:picChg chg="mod">
          <ac:chgData name="somovaasya3" userId="S::somovaasya3_gmail.com#ext#@slideedu.onmicrosoft.com::05b36399-d501-4a7b-87fd-615099445ab5" providerId="AD" clId="Web-{8F138887-6C1E-78A5-4001-A4901F28100A}" dt="2025-10-22T12:48:06.509" v="13" actId="1076"/>
          <ac:picMkLst>
            <pc:docMk/>
            <pc:sldMk cId="0" sldId="256"/>
            <ac:picMk id="14" creationId="{A6E0A205-4421-CB2F-6EBE-701D9F74BBED}"/>
          </ac:picMkLst>
        </pc:picChg>
        <pc:picChg chg="mod">
          <ac:chgData name="somovaasya3" userId="S::somovaasya3_gmail.com#ext#@slideedu.onmicrosoft.com::05b36399-d501-4a7b-87fd-615099445ab5" providerId="AD" clId="Web-{8F138887-6C1E-78A5-4001-A4901F28100A}" dt="2025-10-22T12:46:13.373" v="11" actId="1076"/>
          <ac:picMkLst>
            <pc:docMk/>
            <pc:sldMk cId="0" sldId="256"/>
            <ac:picMk id="25" creationId="{79F28926-D00F-9A0A-DCEC-BB38C6228343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9BF00547-ECCF-5704-FF07-4967361EB91A}"/>
    <pc:docChg chg="modSld">
      <pc:chgData name="somovaasya3" userId="S::somovaasya3_gmail.com#ext#@slideedu.onmicrosoft.com::05b36399-d501-4a7b-87fd-615099445ab5" providerId="AD" clId="Web-{9BF00547-ECCF-5704-FF07-4967361EB91A}" dt="2025-10-22T12:53:21.947" v="0"/>
      <pc:docMkLst>
        <pc:docMk/>
      </pc:docMkLst>
      <pc:sldChg chg="modSp">
        <pc:chgData name="somovaasya3" userId="S::somovaasya3_gmail.com#ext#@slideedu.onmicrosoft.com::05b36399-d501-4a7b-87fd-615099445ab5" providerId="AD" clId="Web-{9BF00547-ECCF-5704-FF07-4967361EB91A}" dt="2025-10-22T12:53:21.947" v="0"/>
        <pc:sldMkLst>
          <pc:docMk/>
          <pc:sldMk cId="0" sldId="256"/>
        </pc:sldMkLst>
        <pc:picChg chg="mod">
          <ac:chgData name="somovaasya3" userId="S::somovaasya3_gmail.com#ext#@slideedu.onmicrosoft.com::05b36399-d501-4a7b-87fd-615099445ab5" providerId="AD" clId="Web-{9BF00547-ECCF-5704-FF07-4967361EB91A}" dt="2025-10-22T12:53:21.947" v="0"/>
          <ac:picMkLst>
            <pc:docMk/>
            <pc:sldMk cId="0" sldId="256"/>
            <ac:picMk id="11" creationId="{A83A419C-5D46-ED3F-719B-7E71D622D9C9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0132AAF6-5DB9-15A5-0968-729B2FC8F1D6}"/>
    <pc:docChg chg="modSld">
      <pc:chgData name="somovaasya3" userId="S::somovaasya3_gmail.com#ext#@slideedu.onmicrosoft.com::05b36399-d501-4a7b-87fd-615099445ab5" providerId="AD" clId="Web-{0132AAF6-5DB9-15A5-0968-729B2FC8F1D6}" dt="2025-10-22T12:52:56.487" v="1" actId="14100"/>
      <pc:docMkLst>
        <pc:docMk/>
      </pc:docMkLst>
      <pc:sldChg chg="modSp">
        <pc:chgData name="somovaasya3" userId="S::somovaasya3_gmail.com#ext#@slideedu.onmicrosoft.com::05b36399-d501-4a7b-87fd-615099445ab5" providerId="AD" clId="Web-{0132AAF6-5DB9-15A5-0968-729B2FC8F1D6}" dt="2025-10-22T12:52:56.487" v="1" actId="14100"/>
        <pc:sldMkLst>
          <pc:docMk/>
          <pc:sldMk cId="0" sldId="256"/>
        </pc:sldMkLst>
        <pc:picChg chg="mod">
          <ac:chgData name="somovaasya3" userId="S::somovaasya3_gmail.com#ext#@slideedu.onmicrosoft.com::05b36399-d501-4a7b-87fd-615099445ab5" providerId="AD" clId="Web-{0132AAF6-5DB9-15A5-0968-729B2FC8F1D6}" dt="2025-10-22T12:52:56.487" v="1" actId="14100"/>
          <ac:picMkLst>
            <pc:docMk/>
            <pc:sldMk cId="0" sldId="256"/>
            <ac:picMk id="11" creationId="{A83A419C-5D46-ED3F-719B-7E71D622D9C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D966-74EA-4CE4-9633-58A21B9162DA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60BB-CDCB-4ECB-86C6-41DF6242A1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3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60BB-CDCB-4ECB-86C6-41DF6242A14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495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13980" y="2292985"/>
            <a:ext cx="4140200" cy="41402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F595AD-CB7A-C12F-3EEC-D3E6773B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54" y="1284060"/>
            <a:ext cx="1715004" cy="1715004"/>
          </a:xfrm>
          <a:prstGeom prst="rect">
            <a:avLst/>
          </a:prstGeom>
        </p:spPr>
      </p:pic>
      <p:pic>
        <p:nvPicPr>
          <p:cNvPr id="11" name="Рисунок 10" descr="A cartoon mouse on a black background&#10;&#10;AI-generated content may be incorrect.">
            <a:extLst>
              <a:ext uri="{FF2B5EF4-FFF2-40B4-BE49-F238E27FC236}">
                <a16:creationId xmlns:a16="http://schemas.microsoft.com/office/drawing/2014/main" id="{A83A419C-5D46-ED3F-719B-7E71D622D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7305" y="2500001"/>
            <a:ext cx="3988436" cy="26589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E0A205-4421-CB2F-6EBE-701D9F74B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1049" y="4357329"/>
            <a:ext cx="1707625" cy="17076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B1E706B-D525-D14B-145C-BA9B992DC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999" y="4609048"/>
            <a:ext cx="1590377" cy="15903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1FC4A7-6CE4-21E5-A62B-94F9658E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2369" y="2999064"/>
            <a:ext cx="1507195" cy="1507195"/>
          </a:xfrm>
          <a:prstGeom prst="rect">
            <a:avLst/>
          </a:prstGeom>
        </p:spPr>
      </p:pic>
      <p:pic>
        <p:nvPicPr>
          <p:cNvPr id="25" name="Рисунок 24" descr="A brown pot with a handle&#10;&#10;AI-generated content may be incorrect.">
            <a:extLst>
              <a:ext uri="{FF2B5EF4-FFF2-40B4-BE49-F238E27FC236}">
                <a16:creationId xmlns:a16="http://schemas.microsoft.com/office/drawing/2014/main" id="{79F28926-D00F-9A0A-DCEC-BB38C6228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7533" y="4121968"/>
            <a:ext cx="3210932" cy="2144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87C5F4-C38E-47A9-B6E9-A009A0CAB4F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8CEF5FCA-4C29-4918-B84C-302382BDC3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DF1080-5DD2-4BFE-A8CE-5E45CF822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23</cp:revision>
  <dcterms:created xsi:type="dcterms:W3CDTF">2024-04-10T06:39:00Z</dcterms:created>
  <dcterms:modified xsi:type="dcterms:W3CDTF">2025-10-22T12:53:22Z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