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91B9D-79FF-E57C-4EFF-A48A769B5438}" v="34" dt="2025-10-22T15:24:12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5391B9D-79FF-E57C-4EFF-A48A769B5438}"/>
    <pc:docChg chg="modSld">
      <pc:chgData name="somovaasya3" userId="S::somovaasya3_gmail.com#ext#@slideedu.onmicrosoft.com::05b36399-d501-4a7b-87fd-615099445ab5" providerId="AD" clId="Web-{B5391B9D-79FF-E57C-4EFF-A48A769B5438}" dt="2025-10-22T15:24:12.074" v="30" actId="1076"/>
      <pc:docMkLst>
        <pc:docMk/>
      </pc:docMkLst>
      <pc:sldChg chg="addSp delSp modSp addAnim delAnim">
        <pc:chgData name="somovaasya3" userId="S::somovaasya3_gmail.com#ext#@slideedu.onmicrosoft.com::05b36399-d501-4a7b-87fd-615099445ab5" providerId="AD" clId="Web-{B5391B9D-79FF-E57C-4EFF-A48A769B5438}" dt="2025-10-22T15:24:12.074" v="30" actId="1076"/>
        <pc:sldMkLst>
          <pc:docMk/>
          <pc:sldMk cId="0" sldId="256"/>
        </pc:sldMkLst>
        <pc:spChg chg="mod">
          <ac:chgData name="somovaasya3" userId="S::somovaasya3_gmail.com#ext#@slideedu.onmicrosoft.com::05b36399-d501-4a7b-87fd-615099445ab5" providerId="AD" clId="Web-{B5391B9D-79FF-E57C-4EFF-A48A769B5438}" dt="2025-10-22T15:24:12.074" v="30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B5391B9D-79FF-E57C-4EFF-A48A769B5438}" dt="2025-10-22T15:24:08.276" v="29" actId="1076"/>
          <ac:spMkLst>
            <pc:docMk/>
            <pc:sldMk cId="0" sldId="256"/>
            <ac:spMk id="18" creationId="{00000000-0000-0000-0000-000000000000}"/>
          </ac:spMkLst>
        </pc:spChg>
        <pc:spChg chg="add del mod">
          <ac:chgData name="somovaasya3" userId="S::somovaasya3_gmail.com#ext#@slideedu.onmicrosoft.com::05b36399-d501-4a7b-87fd-615099445ab5" providerId="AD" clId="Web-{B5391B9D-79FF-E57C-4EFF-A48A769B5438}" dt="2025-10-22T15:23:51.852" v="25"/>
          <ac:spMkLst>
            <pc:docMk/>
            <pc:sldMk cId="0" sldId="256"/>
            <ac:spMk id="22" creationId="{091BADE9-5487-AD0D-3B87-BEC40DDA2F24}"/>
          </ac:spMkLst>
        </pc:spChg>
        <pc:picChg chg="mod modCrop">
          <ac:chgData name="somovaasya3" userId="S::somovaasya3_gmail.com#ext#@slideedu.onmicrosoft.com::05b36399-d501-4a7b-87fd-615099445ab5" providerId="AD" clId="Web-{B5391B9D-79FF-E57C-4EFF-A48A769B5438}" dt="2025-10-22T15:24:00.603" v="27"/>
          <ac:picMkLst>
            <pc:docMk/>
            <pc:sldMk cId="0" sldId="256"/>
            <ac:picMk id="1024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B5391B9D-79FF-E57C-4EFF-A48A769B5438}" dt="2025-10-22T15:24:05.166" v="28" actId="1076"/>
          <ac:picMkLst>
            <pc:docMk/>
            <pc:sldMk cId="0" sldId="256"/>
            <ac:picMk id="1040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AA96-D310-430B-96D8-C21BEC5062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" y="0"/>
            <a:ext cx="12192000" cy="6966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10" y="-59269"/>
            <a:ext cx="995392" cy="925540"/>
          </a:xfrm>
          <a:prstGeom prst="rect">
            <a:avLst/>
          </a:prstGeom>
        </p:spPr>
      </p:pic>
      <p:sp>
        <p:nvSpPr>
          <p:cNvPr id="12" name="Прямоугольник: скругленные противолежащие углы 11"/>
          <p:cNvSpPr/>
          <p:nvPr/>
        </p:nvSpPr>
        <p:spPr>
          <a:xfrm>
            <a:off x="661978" y="798607"/>
            <a:ext cx="2277534" cy="1818860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300" y="200528"/>
            <a:ext cx="2359356" cy="19021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472" y="774410"/>
            <a:ext cx="2359356" cy="1902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7" y="3598361"/>
            <a:ext cx="2359356" cy="1902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300" y="4457185"/>
            <a:ext cx="2359356" cy="19021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472" y="3598362"/>
            <a:ext cx="2359356" cy="19021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" y="774410"/>
            <a:ext cx="1937820" cy="19378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80" y="219702"/>
            <a:ext cx="1769838" cy="17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787464"/>
            <a:ext cx="1887638" cy="18876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3682871"/>
            <a:ext cx="1851476" cy="18514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56" y="4457185"/>
            <a:ext cx="1957819" cy="196301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967392" y="3807866"/>
            <a:ext cx="1907174" cy="1464520"/>
            <a:chOff x="932257" y="3833719"/>
            <a:chExt cx="1907174" cy="146452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7" y="3833719"/>
              <a:ext cx="1154556" cy="88957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87187" y="4408146"/>
              <a:ext cx="1152244" cy="890093"/>
            </a:xfrm>
            <a:prstGeom prst="rect">
              <a:avLst/>
            </a:prstGeom>
          </p:spPr>
        </p:pic>
      </p:grpSp>
      <p:pic>
        <p:nvPicPr>
          <p:cNvPr id="1024" name="Рисунок 1023" descr="A black and white rectangle with black text&#10;&#10;AI-generated content may be incorrect.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0379" y="2756929"/>
            <a:ext cx="3298222" cy="1095993"/>
          </a:xfrm>
          <a:prstGeom prst="rect">
            <a:avLst/>
          </a:prstGeom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7" y="779642"/>
            <a:ext cx="1847361" cy="1847361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82" y="194847"/>
            <a:ext cx="1957819" cy="1957819"/>
          </a:xfrm>
          <a:prstGeom prst="rect">
            <a:avLst/>
          </a:prstGeom>
        </p:spPr>
      </p:pic>
      <p:pic>
        <p:nvPicPr>
          <p:cNvPr id="1031" name="Рисунок 10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39" y="653375"/>
            <a:ext cx="2195130" cy="2195130"/>
          </a:xfrm>
          <a:prstGeom prst="rect">
            <a:avLst/>
          </a:prstGeom>
        </p:spPr>
      </p:pic>
      <p:pic>
        <p:nvPicPr>
          <p:cNvPr id="1033" name="Рисунок 10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36" y="3660492"/>
            <a:ext cx="1747751" cy="1747751"/>
          </a:xfrm>
          <a:prstGeom prst="rect">
            <a:avLst/>
          </a:prstGeom>
        </p:spPr>
      </p:pic>
      <p:pic>
        <p:nvPicPr>
          <p:cNvPr id="1035" name="Рисунок 10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4557285"/>
            <a:ext cx="1820033" cy="1814105"/>
          </a:xfrm>
          <a:prstGeom prst="rect">
            <a:avLst/>
          </a:prstGeom>
        </p:spPr>
      </p:pic>
      <p:grpSp>
        <p:nvGrpSpPr>
          <p:cNvPr id="1039" name="Группа 1038"/>
          <p:cNvGrpSpPr/>
          <p:nvPr/>
        </p:nvGrpSpPr>
        <p:grpSpPr>
          <a:xfrm>
            <a:off x="990107" y="3799912"/>
            <a:ext cx="1569984" cy="1549779"/>
            <a:chOff x="3068756" y="3666395"/>
            <a:chExt cx="1569984" cy="1549779"/>
          </a:xfrm>
        </p:grpSpPr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56" y="3666395"/>
              <a:ext cx="927626" cy="965995"/>
            </a:xfrm>
            <a:prstGeom prst="rect">
              <a:avLst/>
            </a:prstGeom>
          </p:spPr>
        </p:pic>
        <p:pic>
          <p:nvPicPr>
            <p:cNvPr id="1038" name="Рисунок 103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12068" y="4252923"/>
              <a:ext cx="926672" cy="963251"/>
            </a:xfrm>
            <a:prstGeom prst="rect">
              <a:avLst/>
            </a:prstGeom>
          </p:spPr>
        </p:pic>
      </p:grpSp>
      <p:pic>
        <p:nvPicPr>
          <p:cNvPr id="1040" name="Рисунок 10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57701" y="2761486"/>
            <a:ext cx="3298222" cy="1286367"/>
          </a:xfrm>
          <a:prstGeom prst="rect">
            <a:avLst/>
          </a:prstGeom>
        </p:spPr>
      </p:pic>
      <p:sp>
        <p:nvSpPr>
          <p:cNvPr id="11" name="Прямоугольник: скругленные противолежащие углы 10"/>
          <p:cNvSpPr/>
          <p:nvPr/>
        </p:nvSpPr>
        <p:spPr>
          <a:xfrm>
            <a:off x="3143360" y="2892947"/>
            <a:ext cx="3217333" cy="867304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Коричневый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8" y="372533"/>
            <a:ext cx="2299349" cy="2299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73" y="313528"/>
            <a:ext cx="2010767" cy="16388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14" y="672838"/>
            <a:ext cx="2105259" cy="2105259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6436091" y="3399341"/>
            <a:ext cx="2996623" cy="2259077"/>
            <a:chOff x="6495731" y="3429000"/>
            <a:chExt cx="2996623" cy="225907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31" y="3429000"/>
              <a:ext cx="2240217" cy="224021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254928" y="3450651"/>
              <a:ext cx="2237426" cy="2237426"/>
            </a:xfrm>
            <a:prstGeom prst="rect">
              <a:avLst/>
            </a:prstGeom>
          </p:spPr>
        </p:pic>
      </p:grpSp>
      <p:pic>
        <p:nvPicPr>
          <p:cNvPr id="1030" name="Рисунок 10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0" y="3509963"/>
            <a:ext cx="2119065" cy="2148455"/>
          </a:xfrm>
          <a:prstGeom prst="rect">
            <a:avLst/>
          </a:prstGeom>
        </p:spPr>
      </p:pic>
      <p:pic>
        <p:nvPicPr>
          <p:cNvPr id="1034" name="Рисунок 10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75" y="4302975"/>
            <a:ext cx="2388231" cy="2395006"/>
          </a:xfrm>
          <a:prstGeom prst="rect">
            <a:avLst/>
          </a:prstGeom>
        </p:spPr>
      </p:pic>
      <p:pic>
        <p:nvPicPr>
          <p:cNvPr id="7" name="belling-fast-magic-transformation_myhfwb4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01111" y="866000"/>
            <a:ext cx="487363" cy="487363"/>
          </a:xfrm>
          <a:prstGeom prst="rect">
            <a:avLst/>
          </a:prstGeom>
        </p:spPr>
      </p:pic>
      <p:sp>
        <p:nvSpPr>
          <p:cNvPr id="18" name="Прямоугольник: скругленные противолежащие углы 17"/>
          <p:cNvSpPr/>
          <p:nvPr/>
        </p:nvSpPr>
        <p:spPr>
          <a:xfrm>
            <a:off x="3142364" y="2863709"/>
            <a:ext cx="3326148" cy="942724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Игрушечный</a:t>
            </a:r>
          </a:p>
        </p:txBody>
      </p:sp>
      <p:pic>
        <p:nvPicPr>
          <p:cNvPr id="1025" name="Рисунок 10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0" y="557140"/>
            <a:ext cx="2339975" cy="2387600"/>
          </a:xfrm>
          <a:prstGeom prst="rect">
            <a:avLst/>
          </a:prstGeom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77" y="158808"/>
            <a:ext cx="1980142" cy="1980142"/>
          </a:xfrm>
          <a:prstGeom prst="rect">
            <a:avLst/>
          </a:prstGeom>
        </p:spPr>
      </p:pic>
      <p:pic>
        <p:nvPicPr>
          <p:cNvPr id="1036" name="Рисунок 10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4" y="536464"/>
            <a:ext cx="2547314" cy="2547314"/>
          </a:xfrm>
          <a:prstGeom prst="rect">
            <a:avLst/>
          </a:prstGeom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96" y="3592128"/>
            <a:ext cx="1967620" cy="1967620"/>
          </a:xfrm>
          <a:prstGeom prst="rect">
            <a:avLst/>
          </a:prstGeom>
        </p:spPr>
      </p:pic>
      <p:pic>
        <p:nvPicPr>
          <p:cNvPr id="1044" name="Рисунок 10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29" y="4487177"/>
            <a:ext cx="1851476" cy="1851476"/>
          </a:xfrm>
          <a:prstGeom prst="rect">
            <a:avLst/>
          </a:prstGeom>
        </p:spPr>
      </p:pic>
      <p:grpSp>
        <p:nvGrpSpPr>
          <p:cNvPr id="1048" name="Группа 1047"/>
          <p:cNvGrpSpPr/>
          <p:nvPr/>
        </p:nvGrpSpPr>
        <p:grpSpPr>
          <a:xfrm>
            <a:off x="561534" y="3682871"/>
            <a:ext cx="2617846" cy="1863552"/>
            <a:chOff x="561534" y="3682871"/>
            <a:chExt cx="2617846" cy="1863552"/>
          </a:xfrm>
        </p:grpSpPr>
        <p:pic>
          <p:nvPicPr>
            <p:cNvPr id="1046" name="Рисунок 104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34" y="3694946"/>
              <a:ext cx="1851477" cy="1851477"/>
            </a:xfrm>
            <a:prstGeom prst="rect">
              <a:avLst/>
            </a:prstGeom>
          </p:spPr>
        </p:pic>
        <p:pic>
          <p:nvPicPr>
            <p:cNvPr id="1047" name="Рисунок 1046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326035" y="3682871"/>
              <a:ext cx="1853345" cy="1853345"/>
            </a:xfrm>
            <a:prstGeom prst="rect">
              <a:avLst/>
            </a:prstGeom>
          </p:spPr>
        </p:pic>
      </p:grpSp>
      <p:pic>
        <p:nvPicPr>
          <p:cNvPr id="4" name="Picture 3" descr="Без назви-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092565" y="2750820"/>
            <a:ext cx="3099435" cy="309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2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D81C5F-C2E0-4DFE-9A9B-D215261A1A3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F13DF7D-A1BA-4CB7-836F-28477C6B69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34A68F-3502-4E64-A529-57E8B99744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19</cp:revision>
  <dcterms:created xsi:type="dcterms:W3CDTF">2024-05-16T21:24:00Z</dcterms:created>
  <dcterms:modified xsi:type="dcterms:W3CDTF">2025-10-22T15:24:14Z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54EF2F4D16774119936E2298BA9621AB_12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