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028BA-0B0C-EFD9-A43A-4C51038C0A75}" v="9" dt="2025-11-12T13:04:24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24028BA-0B0C-EFD9-A43A-4C51038C0A75}"/>
    <pc:docChg chg="modSld">
      <pc:chgData name="somovaasya3" userId="S::somovaasya3_gmail.com#ext#@slideedu.onmicrosoft.com::05b36399-d501-4a7b-87fd-615099445ab5" providerId="AD" clId="Web-{024028BA-0B0C-EFD9-A43A-4C51038C0A75}" dt="2025-11-12T13:04:24.213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024028BA-0B0C-EFD9-A43A-4C51038C0A75}" dt="2025-11-12T13:04:24.213" v="6" actId="1076"/>
        <pc:sldMkLst>
          <pc:docMk/>
          <pc:sldMk cId="0" sldId="257"/>
        </pc:sldMkLst>
        <pc:picChg chg="mod">
          <ac:chgData name="somovaasya3" userId="S::somovaasya3_gmail.com#ext#@slideedu.onmicrosoft.com::05b36399-d501-4a7b-87fd-615099445ab5" providerId="AD" clId="Web-{024028BA-0B0C-EFD9-A43A-4C51038C0A75}" dt="2025-11-12T13:04:24.213" v="6" actId="1076"/>
          <ac:picMkLst>
            <pc:docMk/>
            <pc:sldMk cId="0" sldId="257"/>
            <ac:picMk id="10" creationId="{42947473-09CB-F8EF-3790-0501E9D9C563}"/>
          </ac:picMkLst>
        </pc:picChg>
        <pc:picChg chg="mod">
          <ac:chgData name="somovaasya3" userId="S::somovaasya3_gmail.com#ext#@slideedu.onmicrosoft.com::05b36399-d501-4a7b-87fd-615099445ab5" providerId="AD" clId="Web-{024028BA-0B0C-EFD9-A43A-4C51038C0A75}" dt="2025-11-12T13:04:17.322" v="3" actId="1076"/>
          <ac:picMkLst>
            <pc:docMk/>
            <pc:sldMk cId="0" sldId="257"/>
            <ac:picMk id="18" creationId="{823FE5C2-F248-70A4-7103-45AA04C294E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6314" y="30256"/>
            <a:ext cx="2746426" cy="2849688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34375" y="2933065"/>
            <a:ext cx="3710305" cy="3710305"/>
          </a:xfrm>
          <a:prstGeom prst="rect">
            <a:avLst/>
          </a:prstGeom>
        </p:spPr>
      </p:pic>
      <p:pic>
        <p:nvPicPr>
          <p:cNvPr id="10" name="Рисунок 9" descr="A blue and white fish&#10;&#10;AI-generated content may be incorrect.">
            <a:extLst>
              <a:ext uri="{FF2B5EF4-FFF2-40B4-BE49-F238E27FC236}">
                <a16:creationId xmlns:a16="http://schemas.microsoft.com/office/drawing/2014/main" id="{42947473-09CB-F8EF-3790-0501E9D9C5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6678" y="4225990"/>
            <a:ext cx="1699884" cy="16886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ыба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D9521491-AB95-1866-3340-265D11299C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17" y="547519"/>
            <a:ext cx="1657350" cy="1657350"/>
          </a:xfrm>
          <a:prstGeom prst="rect">
            <a:avLst/>
          </a:prstGeom>
        </p:spPr>
      </p:pic>
      <p:pic>
        <p:nvPicPr>
          <p:cNvPr id="18" name="Рисунок 17" descr="A green leaf with thin stem&#10;&#10;AI-generated content may be incorrect.">
            <a:extLst>
              <a:ext uri="{FF2B5EF4-FFF2-40B4-BE49-F238E27FC236}">
                <a16:creationId xmlns:a16="http://schemas.microsoft.com/office/drawing/2014/main" id="{823FE5C2-F248-70A4-7103-45AA04C294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8654" y="1535789"/>
            <a:ext cx="1517454" cy="152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FA63F9-D589-482E-A86E-4237056EA73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B2D4840-5B81-4F43-B9FA-6EEAC015F8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D3B051-300B-4D29-BB03-8F05F8C452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10</cp:revision>
  <dcterms:created xsi:type="dcterms:W3CDTF">2024-05-15T17:32:00Z</dcterms:created>
  <dcterms:modified xsi:type="dcterms:W3CDTF">2025-11-12T13:04:31Z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