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18045" y="2280920"/>
            <a:ext cx="3804920" cy="380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