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23" Type="http://schemas.openxmlformats.org/officeDocument/2006/relationships/tags" Target="../tags/tag1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sv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789670" y="2335530"/>
            <a:ext cx="3331845" cy="333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