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0413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7" autoAdjust="0"/>
  </p:normalViewPr>
  <p:slideViewPr>
    <p:cSldViewPr>
      <p:cViewPr>
        <p:scale>
          <a:sx n="60" d="100"/>
          <a:sy n="60" d="100"/>
        </p:scale>
        <p:origin x="-570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E9DBE-D2EE-4AA5-8BEB-FD7EF1595CBC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68F82-FE26-4D06-B51F-57BA39BE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8720" y="4283968"/>
            <a:ext cx="5486400" cy="4114800"/>
          </a:xfrm>
        </p:spPr>
        <p:txBody>
          <a:bodyPr>
            <a:norm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68F82-FE26-4D06-B51F-57BA39BE0A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5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2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8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1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0B80-735A-4B51-8292-3510B58869C6}" type="datetimeFigureOut">
              <a:rPr lang="ru-RU" smtClean="0"/>
              <a:pPr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C5CA-0B5F-4286-982E-0FFA3E83C5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ackground1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pic>
        <p:nvPicPr>
          <p:cNvPr id="4" name="Рисунок 3" descr="logo vertical_bl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90758" y="3"/>
            <a:ext cx="1199656" cy="83671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34566" y="548680"/>
            <a:ext cx="1800200" cy="1728192"/>
            <a:chOff x="550590" y="548680"/>
            <a:chExt cx="1800200" cy="1728192"/>
          </a:xfrm>
        </p:grpSpPr>
        <p:sp>
          <p:nvSpPr>
            <p:cNvPr id="16" name="Овал 15"/>
            <p:cNvSpPr/>
            <p:nvPr/>
          </p:nvSpPr>
          <p:spPr>
            <a:xfrm>
              <a:off x="550590" y="548680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chocola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606" y="836712"/>
              <a:ext cx="1467589" cy="108012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494806" y="548680"/>
            <a:ext cx="1910622" cy="1728192"/>
            <a:chOff x="3286894" y="764704"/>
            <a:chExt cx="1910622" cy="1728192"/>
          </a:xfrm>
        </p:grpSpPr>
        <p:sp>
          <p:nvSpPr>
            <p:cNvPr id="20" name="Овал 19"/>
            <p:cNvSpPr/>
            <p:nvPr/>
          </p:nvSpPr>
          <p:spPr>
            <a:xfrm>
              <a:off x="3286894" y="764704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eggplan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6894" y="836712"/>
              <a:ext cx="1910622" cy="148340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4583038" y="548680"/>
            <a:ext cx="1800200" cy="1728192"/>
            <a:chOff x="4078982" y="3573016"/>
            <a:chExt cx="1800200" cy="1728192"/>
          </a:xfrm>
        </p:grpSpPr>
        <p:sp>
          <p:nvSpPr>
            <p:cNvPr id="17" name="Овал 16"/>
            <p:cNvSpPr/>
            <p:nvPr/>
          </p:nvSpPr>
          <p:spPr>
            <a:xfrm>
              <a:off x="4078982" y="3573016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banana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2998" y="3784165"/>
              <a:ext cx="1512168" cy="114650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90550" y="2780928"/>
            <a:ext cx="2111960" cy="1728192"/>
            <a:chOff x="1126654" y="2852936"/>
            <a:chExt cx="2111960" cy="1728192"/>
          </a:xfrm>
        </p:grpSpPr>
        <p:sp>
          <p:nvSpPr>
            <p:cNvPr id="22" name="Овал 21"/>
            <p:cNvSpPr/>
            <p:nvPr/>
          </p:nvSpPr>
          <p:spPr>
            <a:xfrm>
              <a:off x="1270670" y="2852936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honey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6654" y="2924944"/>
              <a:ext cx="2111960" cy="158417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422798" y="2708920"/>
            <a:ext cx="1966667" cy="1728192"/>
            <a:chOff x="2782838" y="2780928"/>
            <a:chExt cx="1966667" cy="1728192"/>
          </a:xfrm>
        </p:grpSpPr>
        <p:sp>
          <p:nvSpPr>
            <p:cNvPr id="24" name="Овал 23"/>
            <p:cNvSpPr/>
            <p:nvPr/>
          </p:nvSpPr>
          <p:spPr>
            <a:xfrm>
              <a:off x="2854846" y="2780928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carrot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2838" y="3140968"/>
              <a:ext cx="1966667" cy="1004762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55046" y="2708920"/>
            <a:ext cx="1800200" cy="1728192"/>
            <a:chOff x="5087094" y="2852936"/>
            <a:chExt cx="1800200" cy="1728192"/>
          </a:xfrm>
        </p:grpSpPr>
        <p:sp>
          <p:nvSpPr>
            <p:cNvPr id="27" name="Овал 26"/>
            <p:cNvSpPr/>
            <p:nvPr/>
          </p:nvSpPr>
          <p:spPr>
            <a:xfrm>
              <a:off x="5087094" y="2852936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hotdo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59102" y="2852936"/>
              <a:ext cx="1728192" cy="1725804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90550" y="4869160"/>
            <a:ext cx="2016224" cy="1728192"/>
            <a:chOff x="478582" y="4797152"/>
            <a:chExt cx="2016224" cy="1728192"/>
          </a:xfrm>
        </p:grpSpPr>
        <p:sp>
          <p:nvSpPr>
            <p:cNvPr id="29" name="Овал 28"/>
            <p:cNvSpPr/>
            <p:nvPr/>
          </p:nvSpPr>
          <p:spPr>
            <a:xfrm>
              <a:off x="622598" y="4797152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loaf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582" y="4869160"/>
              <a:ext cx="2016224" cy="151216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494806" y="4869160"/>
            <a:ext cx="1800200" cy="1728192"/>
            <a:chOff x="2998862" y="4725144"/>
            <a:chExt cx="1800200" cy="1728192"/>
          </a:xfrm>
        </p:grpSpPr>
        <p:sp>
          <p:nvSpPr>
            <p:cNvPr id="30" name="Овал 29"/>
            <p:cNvSpPr/>
            <p:nvPr/>
          </p:nvSpPr>
          <p:spPr>
            <a:xfrm>
              <a:off x="2998862" y="4725144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Vinaigrett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0870" y="4869160"/>
              <a:ext cx="1556792" cy="1556792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583038" y="4941168"/>
            <a:ext cx="1916832" cy="1916832"/>
            <a:chOff x="5375126" y="4941168"/>
            <a:chExt cx="1916832" cy="1916832"/>
          </a:xfrm>
        </p:grpSpPr>
        <p:sp>
          <p:nvSpPr>
            <p:cNvPr id="31" name="Овал 30"/>
            <p:cNvSpPr/>
            <p:nvPr/>
          </p:nvSpPr>
          <p:spPr>
            <a:xfrm>
              <a:off x="5375126" y="4941168"/>
              <a:ext cx="1800200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pomegranate1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5126" y="4941168"/>
              <a:ext cx="1916832" cy="1916832"/>
            </a:xfrm>
            <a:prstGeom prst="rect">
              <a:avLst/>
            </a:prstGeom>
          </p:spPr>
        </p:pic>
      </p:grpSp>
      <p:pic>
        <p:nvPicPr>
          <p:cNvPr id="1026" name="Picture 2" descr="C:\Users\ART\Desktop\Копія _govorun.png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5206" y="2132856"/>
            <a:ext cx="5473965" cy="4105473"/>
          </a:xfrm>
          <a:prstGeom prst="rect">
            <a:avLst/>
          </a:prstGeom>
          <a:noFill/>
        </p:spPr>
      </p:pic>
      <p:pic>
        <p:nvPicPr>
          <p:cNvPr id="12" name="Рисунок 11" descr="trophy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2878" y="1268760"/>
            <a:ext cx="3792605" cy="34591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3|1.1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</dc:creator>
  <cp:lastModifiedBy>ART</cp:lastModifiedBy>
  <cp:revision>28</cp:revision>
  <dcterms:created xsi:type="dcterms:W3CDTF">2024-04-13T18:44:34Z</dcterms:created>
  <dcterms:modified xsi:type="dcterms:W3CDTF">2024-04-20T05:55:04Z</dcterms:modified>
</cp:coreProperties>
</file>