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81779" y="3022711"/>
            <a:ext cx="3403600" cy="34036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C26DAD-510F-4B5B-89C9-433AAB5D83D4}"/>
</file>

<file path=customXml/itemProps2.xml><?xml version="1.0" encoding="utf-8"?>
<ds:datastoreItem xmlns:ds="http://schemas.openxmlformats.org/officeDocument/2006/customXml" ds:itemID="{D62AC960-91FB-41D1-8632-77CAA3912DFF}"/>
</file>

<file path=customXml/itemProps3.xml><?xml version="1.0" encoding="utf-8"?>
<ds:datastoreItem xmlns:ds="http://schemas.openxmlformats.org/officeDocument/2006/customXml" ds:itemID="{E36AD018-F706-4EF5-B369-CCF5AB6C035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