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3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FC89D5-AC94-2F39-1BA8-938A428BF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0BCA1F1-3DB8-391A-0C18-4974C934F2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25041-D183-F43E-7047-90EF21309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06988A-5282-D928-85EA-53418D3EB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BA6DEF-A698-8920-0EE7-1E9C13DC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16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F3FC1-8D90-6C35-DDEC-18C4F78AD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DB9688-2611-11D4-674A-0A38A2C552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C7BBA5-52A3-1CBB-7EB4-D99011F4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A67EBF-A7E8-FA2D-F6D4-21CF4FB8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B603E6-DD4C-7C60-217A-5D90EB0FB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49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34FE9EE-FDAA-7E9D-0B6A-3D8554F0B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4A9898A-8B07-790A-4C25-B0B7805EE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F6B451-4AE7-BF94-76D0-5145C6CD3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5EB97C-3EBA-3845-8CC6-3D99F9C54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16CA63-0683-25A9-7DE5-0EEB31853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396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8C726-A096-F73D-B63A-9EF89C96B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23B224-ADD0-13A0-6E4D-7D805B1DD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3B298D-F216-B574-A38C-576340AFA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512CB8-8AA9-FD96-C721-BAFEAC8CF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B3BE2B-7368-1AB5-7C3E-203E577B8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64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0A93A3-AB93-931D-8C30-D7BEEB33E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EF4A48-9265-F23F-F178-3218F28CA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BB6766-1963-A067-086F-299C3648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A298D9-806A-385C-8D88-A4AB00D2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B32EDD-5CBE-D3DB-C92F-7ACE30C2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527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D9AD86-F2DD-3408-4822-2253AD62B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01820B-D894-313E-E890-2091E90B5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4459DC-CF1C-96EA-64C8-E59DCC15FB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1C9E7C5-07AE-5674-DE3E-B77555EFD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A6F2FC-C6AB-93C3-89D6-E5019AEAE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BB2513-074F-8C4D-8E47-A047D0525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359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6E3E9-F420-20F8-1464-3D0FD3F33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59FAAF5-D65C-A04C-D246-AA9E7A078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E5E2CC-DE97-2CF9-5BE5-2622F5FEF4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751CEB-0FB2-59F0-68DE-4F7061DDFD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79DC35-1723-AE7A-15F2-CDFDB598D5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2CE7AE-EA28-CE9D-E815-FEA64C2B5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97DB47-537A-5B1C-7FF4-0A953EAA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35E2CA5-BE15-6159-2BC9-9F4B785C0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651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BE674C-F3EB-FD69-8200-76287BF28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4906BF-B9C4-6FD7-98E5-20CFF4CCF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2B253F1-B103-C7A6-6C0B-532E77D33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49EAF0A-2EC9-7783-14AB-B8711ABF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42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324D728-1491-B9AB-0309-E0ABAA9FE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81FA75-144E-BBCF-E462-51D0A633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5869A6A-CFB2-E6C2-E26B-3527D42AE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564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D36BE-F8B2-C8EA-14EB-364CC5BD2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D3F1BE-CA11-192D-A720-E0CCA2386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FC9E15-5BCF-FC17-DE7D-80E99D6B15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EFE9E0-652F-C513-E3FC-70157C512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06E2E5-577D-9C2A-958F-67A8E35D7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453765-A33D-9093-06F2-2BDF1D8B7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373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FE3B8-166E-5227-378E-93362028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2D200C-6007-2A87-4EAA-0BB047206D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B4BD851-CC11-0E54-621F-221F0A29D4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953BA65-69F9-2DC2-4D69-2CD9B11A9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DC02E-6D40-456E-B1C3-DD64FB33ED46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7E37C69-2166-C86A-7870-43FF7E2F7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80AA21-2C3A-61B1-5534-792092B6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175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196B3-9F75-4677-6497-09129EA47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B32885-4F23-EE00-243D-FC6CC9C570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AB4BB9-F18D-D837-639C-2B7F96606C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DC02E-6D40-456E-B1C3-DD64FB33ED46}" type="datetimeFigureOut">
              <a:rPr lang="ru-RU" smtClean="0"/>
              <a:t>18.04.2025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02B908-8228-72EB-F164-691D7A236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599E35-84F0-8535-D79B-EF0908A6B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476C0-6559-46EF-8A6A-A6255D374A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707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491C59-3F00-A4CD-FB47-1AC8AC816D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4681C8F-6CD3-8D61-4026-D05B0438EB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C1A5B4C-8A45-2DEB-76D7-A0C18BBB25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1267" cy="813115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7C7C07-E32F-7A5D-0CF8-BF87A8516E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0" y="173038"/>
            <a:ext cx="6000750" cy="3429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266CB6-54CE-F278-66E3-EB583486E6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16" y="173038"/>
            <a:ext cx="5998984" cy="34262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A97EEA-F6DD-E04B-CE71-81B48A6D60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667" y="3643198"/>
            <a:ext cx="3261368" cy="326136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8B13BF-9F88-EB38-A978-083986066A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674" y="1085389"/>
            <a:ext cx="2897444" cy="289744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DEE449-92E4-1A37-BD27-66F7044BE1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98" y="1345160"/>
            <a:ext cx="2377902" cy="23779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140A2AC-1CB9-A8C8-FF61-273EBB2D9A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00" y="1377412"/>
            <a:ext cx="1823329" cy="182332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3A39324-A382-DE0F-BA60-07CBF63121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76056" y="1303403"/>
            <a:ext cx="1822862" cy="182895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EA8CD69-3F67-3F41-0C2B-4AF81FCE8F4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635" y="2096822"/>
            <a:ext cx="874585" cy="65593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B6287D82-3ABC-7C49-3480-1A6FFFC382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97" y="2656819"/>
            <a:ext cx="788077" cy="78807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FB7234D-5F06-7C7B-FDEA-31426D56B57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1814" y="2123042"/>
            <a:ext cx="764719" cy="667509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8281A9B-0BA8-7277-8043-8E5197C1C1E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15" y="1546424"/>
            <a:ext cx="2660587" cy="266058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2B24125-2B4B-CF03-A301-50EE0F9E75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138" y="2498586"/>
            <a:ext cx="827804" cy="82780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0E7655A-F491-6F36-02DF-838878D3011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77596">
            <a:off x="8693583" y="2738911"/>
            <a:ext cx="996081" cy="10054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8E3C410-CD77-0FEF-F450-A1A299AD84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9451">
            <a:off x="11373266" y="2885788"/>
            <a:ext cx="518963" cy="518963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95A995D2-C43C-E5B1-EFCA-5A00605F254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7773">
            <a:off x="5138965" y="2595629"/>
            <a:ext cx="1052346" cy="105234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0396132-8E61-D1EE-858D-5101C180D1B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52" y="2835967"/>
            <a:ext cx="676180" cy="67618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7C83295-0C4B-7984-1C8D-07FB6785678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199144" y="2876859"/>
            <a:ext cx="676715" cy="67671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80A2EA7-9493-3758-8465-4D5F42B3074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818" y="398297"/>
            <a:ext cx="1356058" cy="135605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B145F1F-9259-9DC1-7932-DF2AC3926CA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618946" y="449692"/>
            <a:ext cx="1353429" cy="1359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90EAD2-C8E4-C7C7-DB93-E9CEE317764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79" y="326213"/>
            <a:ext cx="1122363" cy="112236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2D09C0-B493-95E7-21D4-DA134EB0E571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27153" y="255651"/>
            <a:ext cx="1121761" cy="112176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E4EE8AF-A7E0-81D7-F06A-8476697B0D6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803" y="1239022"/>
            <a:ext cx="941700" cy="9417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C9AE4BB-5C57-FF12-215B-1BF5A5C49E0D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166817" y="1252620"/>
            <a:ext cx="938865" cy="938865"/>
          </a:xfrm>
          <a:prstGeom prst="rect">
            <a:avLst/>
          </a:prstGeom>
        </p:spPr>
      </p:pic>
      <p:sp>
        <p:nvSpPr>
          <p:cNvPr id="23" name="Овал 22">
            <a:extLst>
              <a:ext uri="{FF2B5EF4-FFF2-40B4-BE49-F238E27FC236}">
                <a16:creationId xmlns:a16="http://schemas.microsoft.com/office/drawing/2014/main" id="{E0BD49EB-7692-A4E4-D775-10220C7BEA03}"/>
              </a:ext>
            </a:extLst>
          </p:cNvPr>
          <p:cNvSpPr/>
          <p:nvPr/>
        </p:nvSpPr>
        <p:spPr>
          <a:xfrm>
            <a:off x="138374" y="1944234"/>
            <a:ext cx="2283365" cy="162380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CAE92796-8CB9-FF22-D645-C525527AF275}"/>
              </a:ext>
            </a:extLst>
          </p:cNvPr>
          <p:cNvSpPr/>
          <p:nvPr/>
        </p:nvSpPr>
        <p:spPr>
          <a:xfrm>
            <a:off x="2587681" y="2197000"/>
            <a:ext cx="1679561" cy="138080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980F4E25-5F36-13D3-FB42-C5C5A116B370}"/>
              </a:ext>
            </a:extLst>
          </p:cNvPr>
          <p:cNvSpPr/>
          <p:nvPr/>
        </p:nvSpPr>
        <p:spPr>
          <a:xfrm>
            <a:off x="4958509" y="2180722"/>
            <a:ext cx="842410" cy="48220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51F5FAAC-4E19-7ADD-68BB-A7194113A3A3}"/>
              </a:ext>
            </a:extLst>
          </p:cNvPr>
          <p:cNvSpPr/>
          <p:nvPr/>
        </p:nvSpPr>
        <p:spPr>
          <a:xfrm rot="2084577">
            <a:off x="5261553" y="2578929"/>
            <a:ext cx="761342" cy="106312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10E1E8C9-2F44-C616-379B-7C96AA17DB5B}"/>
              </a:ext>
            </a:extLst>
          </p:cNvPr>
          <p:cNvSpPr/>
          <p:nvPr/>
        </p:nvSpPr>
        <p:spPr>
          <a:xfrm>
            <a:off x="4425700" y="2662929"/>
            <a:ext cx="704114" cy="79286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E671676-4328-1C6D-3886-B55833FD11B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503" y="220884"/>
            <a:ext cx="3795453" cy="376994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538ADE4-F66C-7139-5DDB-BCBD3B3F39B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9" y="5443166"/>
            <a:ext cx="1397474" cy="141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2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9" grpId="0" animBg="1"/>
      <p:bldP spid="31" grpId="0" animBg="1"/>
      <p:bldP spid="3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F36324872565BB459892B1B9D623CC6C" ma:contentTypeVersion="10" ma:contentTypeDescription="Створення нового документа." ma:contentTypeScope="" ma:versionID="f30efb172360a65e864ade692a1b48d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cd09365c885d61cc6bcd6614e8f2ce0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Теги зображень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вмісту"/>
        <xsd:element ref="dc:title" minOccurs="0" maxOccurs="1" ma:index="4" ma:displayName="Заголовок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355AB8-35F0-44D5-BF4F-1C295975C013}"/>
</file>

<file path=customXml/itemProps2.xml><?xml version="1.0" encoding="utf-8"?>
<ds:datastoreItem xmlns:ds="http://schemas.openxmlformats.org/officeDocument/2006/customXml" ds:itemID="{6641555D-FEB4-459F-91AE-F3C42AE04825}"/>
</file>

<file path=customXml/itemProps3.xml><?xml version="1.0" encoding="utf-8"?>
<ds:datastoreItem xmlns:ds="http://schemas.openxmlformats.org/officeDocument/2006/customXml" ds:itemID="{E34128F7-1727-470A-BA98-7CB05FEC9F63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6</cp:revision>
  <dcterms:created xsi:type="dcterms:W3CDTF">2025-04-17T03:37:55Z</dcterms:created>
  <dcterms:modified xsi:type="dcterms:W3CDTF">2025-04-18T13:47:30Z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