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299CC94-E248-40D1-B5A4-4A354B77E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" y="3900022"/>
            <a:ext cx="2603176" cy="26031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