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93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957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34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97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18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639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634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542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49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26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967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68D0B-6643-47E0-95C0-2A517F2322F6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8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3.wdp"/><Relationship Id="rId18" Type="http://schemas.openxmlformats.org/officeDocument/2006/relationships/image" Target="../media/image13.png"/><Relationship Id="rId26" Type="http://schemas.openxmlformats.org/officeDocument/2006/relationships/image" Target="../media/image18.png"/><Relationship Id="rId3" Type="http://schemas.openxmlformats.org/officeDocument/2006/relationships/image" Target="../media/image2.png"/><Relationship Id="rId21" Type="http://schemas.openxmlformats.org/officeDocument/2006/relationships/image" Target="../media/image15.pn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17" Type="http://schemas.openxmlformats.org/officeDocument/2006/relationships/image" Target="../media/image12.png"/><Relationship Id="rId25" Type="http://schemas.microsoft.com/office/2007/relationships/hdphoto" Target="../media/hdphoto7.wdp"/><Relationship Id="rId2" Type="http://schemas.openxmlformats.org/officeDocument/2006/relationships/image" Target="../media/image1.png"/><Relationship Id="rId16" Type="http://schemas.microsoft.com/office/2007/relationships/hdphoto" Target="../media/hdphoto4.wdp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24" Type="http://schemas.openxmlformats.org/officeDocument/2006/relationships/image" Target="../media/image17.png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23" Type="http://schemas.openxmlformats.org/officeDocument/2006/relationships/image" Target="../media/image16.png"/><Relationship Id="rId10" Type="http://schemas.microsoft.com/office/2007/relationships/hdphoto" Target="../media/hdphoto2.wdp"/><Relationship Id="rId19" Type="http://schemas.microsoft.com/office/2007/relationships/hdphoto" Target="../media/hdphoto5.wdp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0.png"/><Relationship Id="rId22" Type="http://schemas.microsoft.com/office/2007/relationships/hdphoto" Target="../media/hdphoto6.wdp"/><Relationship Id="rId27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68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1" t="10861" r="15999" b="11072"/>
          <a:stretch/>
        </p:blipFill>
        <p:spPr>
          <a:xfrm rot="16200000">
            <a:off x="2530278" y="-392047"/>
            <a:ext cx="5366988" cy="64778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615" y="3560476"/>
            <a:ext cx="3272312" cy="32723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97"/>
          <a:stretch/>
        </p:blipFill>
        <p:spPr>
          <a:xfrm>
            <a:off x="3076617" y="671462"/>
            <a:ext cx="1949196" cy="15594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123" b="31800"/>
          <a:stretch/>
        </p:blipFill>
        <p:spPr>
          <a:xfrm>
            <a:off x="3028974" y="1071850"/>
            <a:ext cx="2072328" cy="89269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0"/>
          <a:stretch/>
        </p:blipFill>
        <p:spPr>
          <a:xfrm>
            <a:off x="2455465" y="3222658"/>
            <a:ext cx="2259936" cy="201178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784" b="15978"/>
          <a:stretch/>
        </p:blipFill>
        <p:spPr>
          <a:xfrm>
            <a:off x="2423456" y="3526288"/>
            <a:ext cx="2269721" cy="134454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568" y="3032936"/>
            <a:ext cx="1965366" cy="196536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370" y="2999367"/>
            <a:ext cx="2019762" cy="201976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402" y="729762"/>
            <a:ext cx="1804737" cy="180473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284" b="20382"/>
          <a:stretch/>
        </p:blipFill>
        <p:spPr>
          <a:xfrm>
            <a:off x="5459401" y="1041470"/>
            <a:ext cx="1804737" cy="110690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993" y="2746858"/>
            <a:ext cx="1384344" cy="138434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8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993" y="2759429"/>
            <a:ext cx="1384344" cy="1384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471" y="2139811"/>
            <a:ext cx="1235334" cy="123533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1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671" y="2165530"/>
            <a:ext cx="1235334" cy="123533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921" y="2191570"/>
            <a:ext cx="1391989" cy="117220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520" y="2171378"/>
            <a:ext cx="1391989" cy="117220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3" y="5659649"/>
            <a:ext cx="1160839" cy="100453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765" y="1138156"/>
            <a:ext cx="4390241" cy="447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81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3042616-30E3-4210-86BC-7D067E15887E}"/>
</file>

<file path=customXml/itemProps2.xml><?xml version="1.0" encoding="utf-8"?>
<ds:datastoreItem xmlns:ds="http://schemas.openxmlformats.org/officeDocument/2006/customXml" ds:itemID="{3FE31E56-C2BC-4C32-B0FF-93793AD31FB5}"/>
</file>

<file path=customXml/itemProps3.xml><?xml version="1.0" encoding="utf-8"?>
<ds:datastoreItem xmlns:ds="http://schemas.openxmlformats.org/officeDocument/2006/customXml" ds:itemID="{5A9BB7A9-F0B1-4E84-A279-775020EC39A1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Алина Макарова</cp:lastModifiedBy>
  <cp:revision>2</cp:revision>
  <dcterms:created xsi:type="dcterms:W3CDTF">2024-11-28T20:26:19Z</dcterms:created>
  <dcterms:modified xsi:type="dcterms:W3CDTF">2024-12-02T11:06:35Z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