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en-US" dirty="0"/>
                <a:t>Szymon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57062" y="596320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Masza</a:t>
              </a:r>
              <a:r>
                <a:rPr lang="ru-RU" dirty="0"/>
                <a:t>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762" y="3564606"/>
            <a:ext cx="2667325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375" y="3278591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09" y="3537866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759" y="3448092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030" y="3518106"/>
            <a:ext cx="2795575" cy="2795575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7</cp:revision>
  <dcterms:created xsi:type="dcterms:W3CDTF">2024-04-26T14:30:00Z</dcterms:created>
  <dcterms:modified xsi:type="dcterms:W3CDTF">2025-07-08T08:42:34Z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