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57F46-7606-4168-8040-70A9FD3C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D73EA4-D9FC-447E-A482-569FA0508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80215-11FA-4B66-97FF-15F1293E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081EB-DA3F-44C1-A2F0-754BCA9E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30C36-4735-4BAD-96FE-0F204283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163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12023-2772-40C1-AB57-BFC20EC0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58E807-E4D8-411A-9C9D-55B82E45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2D3C0-EA8B-4694-9CE7-9955ACC3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10DFA-6581-4903-A1ED-DF9B5B40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D9C18-9DCA-47C1-BF48-DA3829FE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397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7EF81-1B1C-4B68-AB71-F65A0E9C9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966814-76B3-4B95-990B-B099E5A7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C4790-EF69-473A-98B3-3F68B53A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D720E-5A95-4E78-A934-0A65CEE7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6DE1A-8DE5-429A-8966-874E91C7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3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E2BE6-C85F-40C8-AEE1-EFFD9B7D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D83BE-9050-4093-8EAB-A4123908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6322-D3DB-4CA7-BA9F-2F579041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1ABA4-8239-409F-A590-70818213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B6BD3-3BFF-4B27-BF4D-B56AD043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2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711BC-3196-496F-A2A0-524A3F03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9938-AACB-4FD0-B5CC-8D91CA45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7DE43-ED1E-4F73-AD78-C90C05CF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D189A-A5A3-46D6-A8D8-52F1013E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EC1D5-977D-4CC0-A0FD-8E2A586A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868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4A939-C055-482D-89BD-04958FB0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75F42-4B22-4750-AE46-20932492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5BBB7-3C54-4901-AAB4-C018C0E8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B2EF4-5766-4AC5-B9EC-4C717D77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C3E5F-CECD-48D6-8EC2-EF5803B8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4081A-74C6-469F-A047-64147DA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3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0F93-603B-42F7-B928-A9D6DB73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0B9443-4D10-442E-AE20-CADC7C98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CBBC16-0F77-430D-8B70-9E4EF4FDC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68FA50-881B-4572-9677-C23BDA60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DFD47E-2D95-44D1-B236-629948424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B98501-2EF0-428F-996D-5B562AF1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287A8C-E4D2-4890-8316-910EE85A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7E8F22-BECC-4270-9D7C-21C18CC4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857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8AD91-8F6F-4771-AC3C-954ED46E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AF55C9-7CED-40D9-AE4D-14972C9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81313D-AB61-4A59-BF2E-953097DE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AC5BB9-130F-4E7F-AC35-3587B123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278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CB6342-9CF5-4B30-9143-E5892D84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9865F7-A940-413F-8D39-6AD11025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F11A5-00DC-428B-B479-CA573430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59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CEF6-8AC2-4C1B-99A6-449F29DD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AED8B-BCBB-49C8-B6E4-539CAB08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3691D6-DC29-4531-BD8A-848278B57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E0285-BF1E-4D1C-BD4F-40DA7142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0067E-B200-482D-8182-5D02742C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6CB163-317A-439D-A21D-29EB66B3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715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8335D-E1C6-4E55-86F3-562033FD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095696-4BE5-4B2A-8082-EAC091E29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3A502-B587-4F22-A94B-681AC49B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76CE1-4DB7-4428-BB45-1F7AF54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30A019-7110-49C3-A28F-C882200E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2CADA-5716-4D2B-B3DD-E5F915C9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3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4670-2249-49F0-BEAD-26478A7E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FA248A-FECF-43C0-9BEB-8979E67BD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8D3400-DA56-493B-AAD3-0E98B6D78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8CF22-DB8D-4B81-8879-1CC73E3A9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ACA8C-1BF9-4EFB-AFAF-4AF657748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6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7F9706-99E3-433F-867A-E5831DEE8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9ACB4C-2280-4040-8DE9-33218456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77" y="3035757"/>
            <a:ext cx="3657917" cy="36579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A5C31A-B849-4A1E-AAE9-8D992115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" y="2397898"/>
            <a:ext cx="3980873" cy="4105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521CE6-51BB-42FF-AD6E-F2A1619AF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35" y="2397898"/>
            <a:ext cx="4032717" cy="4105275"/>
          </a:xfrm>
          <a:prstGeom prst="rect">
            <a:avLst/>
          </a:prstGeo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62FDBA1E-6FBE-4BF6-9F26-7CF00D475003}"/>
              </a:ext>
            </a:extLst>
          </p:cNvPr>
          <p:cNvSpPr/>
          <p:nvPr/>
        </p:nvSpPr>
        <p:spPr>
          <a:xfrm>
            <a:off x="98081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AEA2E730-CBA4-4E8E-8D74-9CD70900D135}"/>
              </a:ext>
            </a:extLst>
          </p:cNvPr>
          <p:cNvSpPr/>
          <p:nvPr/>
        </p:nvSpPr>
        <p:spPr>
          <a:xfrm flipH="1">
            <a:off x="789648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6691B88-24BB-43A3-8924-FC7A27CF6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63" y="592936"/>
            <a:ext cx="1724000" cy="172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8DD6EBE-5856-4B4F-A9D5-6B42BE6E2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100" y="517291"/>
            <a:ext cx="1802734" cy="18004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85EDB44-910A-4452-8881-433384B4253A}"/>
              </a:ext>
            </a:extLst>
          </p:cNvPr>
          <p:cNvSpPr txBox="1"/>
          <p:nvPr/>
        </p:nvSpPr>
        <p:spPr>
          <a:xfrm>
            <a:off x="7896485" y="26621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Пушистая кошка</a:t>
            </a:r>
            <a:endParaRPr lang="ru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1FF55-B3B2-4EFF-B0BA-4DE7B1AC589A}"/>
              </a:ext>
            </a:extLst>
          </p:cNvPr>
          <p:cNvSpPr txBox="1"/>
          <p:nvPr/>
        </p:nvSpPr>
        <p:spPr>
          <a:xfrm>
            <a:off x="980815" y="29287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Шустрые мышата</a:t>
            </a:r>
            <a:endParaRPr lang="ru-UA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A0042E-565B-443A-B34F-D3A1CC1AF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396" y="635544"/>
            <a:ext cx="2053537" cy="1724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00DE85-FB51-4B5D-96FD-50E1B681E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1523" y="529117"/>
            <a:ext cx="1719810" cy="17198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5AE427-E68B-47CB-9A09-7CD5EDE29C19}"/>
              </a:ext>
            </a:extLst>
          </p:cNvPr>
          <p:cNvSpPr txBox="1"/>
          <p:nvPr/>
        </p:nvSpPr>
        <p:spPr>
          <a:xfrm>
            <a:off x="7896485" y="31466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Воздушный шарик</a:t>
            </a:r>
            <a:endParaRPr lang="ru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60E650-C3DE-4189-BCB6-2401CFEE6DE3}"/>
              </a:ext>
            </a:extLst>
          </p:cNvPr>
          <p:cNvSpPr txBox="1"/>
          <p:nvPr/>
        </p:nvSpPr>
        <p:spPr>
          <a:xfrm>
            <a:off x="980815" y="34132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Широкий шкаф</a:t>
            </a:r>
            <a:endParaRPr lang="ru-UA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E0A7915-1635-4D16-97D9-DCB698A4A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363" y="612838"/>
            <a:ext cx="1724000" cy="1724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E6CBF4-FD64-4937-8FC4-25D33DAE28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0061" y="504338"/>
            <a:ext cx="1719810" cy="171981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ABCCA11-696D-441C-A574-A3ACCE9CD223}"/>
              </a:ext>
            </a:extLst>
          </p:cNvPr>
          <p:cNvSpPr txBox="1"/>
          <p:nvPr/>
        </p:nvSpPr>
        <p:spPr>
          <a:xfrm>
            <a:off x="7896485" y="29196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Шерстяная шапка</a:t>
            </a:r>
            <a:endParaRPr lang="ru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6B3F39-CF65-4F03-9188-BFE4F56E0833}"/>
              </a:ext>
            </a:extLst>
          </p:cNvPr>
          <p:cNvSpPr txBox="1"/>
          <p:nvPr/>
        </p:nvSpPr>
        <p:spPr>
          <a:xfrm>
            <a:off x="980815" y="31862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Плюшевый мишка</a:t>
            </a:r>
            <a:endParaRPr lang="ru-UA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05F2E44-A55D-409E-949F-3CB9A7C953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108" y="583557"/>
            <a:ext cx="1994563" cy="1761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A819173-8937-4E0E-A1C6-333F4613C6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562" y="512353"/>
            <a:ext cx="1719810" cy="171981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E9CC9EF-8681-43C0-BB66-154B60F4618D}"/>
              </a:ext>
            </a:extLst>
          </p:cNvPr>
          <p:cNvSpPr txBox="1"/>
          <p:nvPr/>
        </p:nvSpPr>
        <p:spPr>
          <a:xfrm>
            <a:off x="7896485" y="28164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Хороший шлем</a:t>
            </a:r>
            <a:endParaRPr lang="ru-U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2D369D-BC44-470F-954B-401404ABFB24}"/>
              </a:ext>
            </a:extLst>
          </p:cNvPr>
          <p:cNvSpPr txBox="1"/>
          <p:nvPr/>
        </p:nvSpPr>
        <p:spPr>
          <a:xfrm>
            <a:off x="980815" y="30830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Большой шалаш</a:t>
            </a:r>
            <a:endParaRPr lang="ru-UA" dirty="0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F9254119-B523-43BF-90A5-55D65AE5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54099AEE-E3A4-4D7F-8966-0CE5A89208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762" y="89073"/>
            <a:ext cx="837283" cy="9056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D87A122-9F61-4825-B7DB-0D58270916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34" y="-98726"/>
            <a:ext cx="3233210" cy="323321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9DAC05D-1593-426D-B379-B7F4DE840C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286" y="670545"/>
            <a:ext cx="1556004" cy="155600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2864A5-A336-4613-9E02-8739CDD003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342" y="525630"/>
            <a:ext cx="1794249" cy="180048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4FD1B33-1D96-4760-B42B-A137025BB64D}"/>
              </a:ext>
            </a:extLst>
          </p:cNvPr>
          <p:cNvSpPr txBox="1"/>
          <p:nvPr/>
        </p:nvSpPr>
        <p:spPr>
          <a:xfrm>
            <a:off x="7896485" y="274551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Клюшка и шайба</a:t>
            </a:r>
            <a:endParaRPr lang="ru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557A44-A2A1-4F07-BD65-76892A1F2110}"/>
              </a:ext>
            </a:extLst>
          </p:cNvPr>
          <p:cNvSpPr txBox="1"/>
          <p:nvPr/>
        </p:nvSpPr>
        <p:spPr>
          <a:xfrm>
            <a:off x="980815" y="3012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Шёлковая рубашка</a:t>
            </a:r>
            <a:endParaRPr lang="ru-UA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28AA31E-3EA1-4631-9727-B9A2E17860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128" y="562012"/>
            <a:ext cx="1576074" cy="1724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672DA30-FEE4-4352-B666-82C9623C86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9466" y="579041"/>
            <a:ext cx="1678687" cy="17378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E8F8235-11DA-4E32-B09F-318681F93623}"/>
              </a:ext>
            </a:extLst>
          </p:cNvPr>
          <p:cNvSpPr txBox="1"/>
          <p:nvPr/>
        </p:nvSpPr>
        <p:spPr>
          <a:xfrm>
            <a:off x="7896485" y="2863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Шмель на ромашке</a:t>
            </a:r>
            <a:endParaRPr lang="ru-U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E4C907-C289-455F-8C48-6B37E76E4DF0}"/>
              </a:ext>
            </a:extLst>
          </p:cNvPr>
          <p:cNvSpPr txBox="1"/>
          <p:nvPr/>
        </p:nvSpPr>
        <p:spPr>
          <a:xfrm>
            <a:off x="980815" y="31297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Шуба на вешалке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212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7" grpId="0"/>
      <p:bldP spid="37" grpId="1"/>
      <p:bldP spid="38" grpId="0"/>
      <p:bldP spid="38" grpId="1"/>
      <p:bldP spid="41" grpId="0"/>
      <p:bldP spid="41" grpId="1"/>
      <p:bldP spid="42" grpId="0"/>
      <p:bldP spid="42" grpId="1"/>
      <p:bldP spid="48" grpId="0"/>
      <p:bldP spid="48" grpId="1"/>
      <p:bldP spid="49" grpId="0"/>
      <p:bldP spid="49" grpId="1"/>
      <p:bldP spid="52" grpId="0"/>
      <p:bldP spid="52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2024-08-19T18:59:39Z</dcterms:created>
  <dcterms:modified xsi:type="dcterms:W3CDTF">2024-08-21T12:31:18Z</dcterms:modified>
</cp:coreProperties>
</file>