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DC5C396-FDD1-4E7A-AC53-2BFAC5A269A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585" y="3276600"/>
            <a:ext cx="3120006" cy="324135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4643092-2858-40B0-BE40-A04D83C771F4}"/>
</file>

<file path=customXml/itemProps2.xml><?xml version="1.0" encoding="utf-8"?>
<ds:datastoreItem xmlns:ds="http://schemas.openxmlformats.org/officeDocument/2006/customXml" ds:itemID="{B701C5E0-BACF-46C6-A361-19DD356D7F48}"/>
</file>

<file path=customXml/itemProps3.xml><?xml version="1.0" encoding="utf-8"?>
<ds:datastoreItem xmlns:ds="http://schemas.openxmlformats.org/officeDocument/2006/customXml" ds:itemID="{080A8564-4547-4841-9BAF-0449CF2C6DFF}"/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