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778" b="90000" l="2889" r="96778">
                        <a14:foregroundMark x1="66444" y1="5778" x2="66444" y2="5778"/>
                        <a14:foregroundMark x1="96778" y1="24667" x2="96778" y2="24667"/>
                        <a14:foregroundMark x1="8222" y1="75556" x2="8222" y2="75556"/>
                        <a14:foregroundMark x1="2889" y1="76556" x2="2889" y2="7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" y="1554118"/>
            <a:ext cx="3663315" cy="366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