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51" y="3567509"/>
            <a:ext cx="3842102" cy="3842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78" y="3509963"/>
            <a:ext cx="3842102" cy="3842102"/>
          </a:xfrm>
          <a:prstGeom prst="rect">
            <a:avLst/>
          </a:prstGeom>
        </p:spPr>
      </p:pic>
      <p:sp>
        <p:nvSpPr>
          <p:cNvPr id="10" name="Прямокутник: округлені кути 9"/>
          <p:cNvSpPr/>
          <p:nvPr/>
        </p:nvSpPr>
        <p:spPr>
          <a:xfrm>
            <a:off x="5250559" y="5654307"/>
            <a:ext cx="895547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316926" y="551836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: округлені кути 10"/>
          <p:cNvSpPr/>
          <p:nvPr/>
        </p:nvSpPr>
        <p:spPr>
          <a:xfrm>
            <a:off x="9416188" y="5638325"/>
            <a:ext cx="1683263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9889668" y="557834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увати 18"/>
          <p:cNvGrpSpPr/>
          <p:nvPr/>
        </p:nvGrpSpPr>
        <p:grpSpPr>
          <a:xfrm>
            <a:off x="6015095" y="119298"/>
            <a:ext cx="3208696" cy="3913044"/>
            <a:chOff x="5685077" y="-109465"/>
            <a:chExt cx="3208696" cy="391304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065" y="1038999"/>
              <a:ext cx="1727249" cy="2390001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30" name="Групувати 29"/>
          <p:cNvGrpSpPr/>
          <p:nvPr/>
        </p:nvGrpSpPr>
        <p:grpSpPr>
          <a:xfrm>
            <a:off x="5788044" y="-118533"/>
            <a:ext cx="4668838" cy="4668838"/>
            <a:chOff x="5001449" y="-503446"/>
            <a:chExt cx="4668838" cy="466883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92065" y="1287407"/>
              <a:ext cx="1727249" cy="189318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3" name="Групувати 42"/>
          <p:cNvGrpSpPr/>
          <p:nvPr/>
        </p:nvGrpSpPr>
        <p:grpSpPr>
          <a:xfrm>
            <a:off x="5563045" y="-178513"/>
            <a:ext cx="4668838" cy="4668838"/>
            <a:chOff x="5001449" y="-503446"/>
            <a:chExt cx="4668838" cy="466883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54342" y="1234311"/>
              <a:ext cx="2641615" cy="264161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6" name="Групувати 45"/>
          <p:cNvGrpSpPr/>
          <p:nvPr/>
        </p:nvGrpSpPr>
        <p:grpSpPr>
          <a:xfrm>
            <a:off x="6108427" y="209326"/>
            <a:ext cx="3208696" cy="3913044"/>
            <a:chOff x="5685077" y="-109465"/>
            <a:chExt cx="3208696" cy="3913044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9084" y="1063053"/>
              <a:ext cx="2434237" cy="243655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9" name="Групувати 48"/>
          <p:cNvGrpSpPr/>
          <p:nvPr/>
        </p:nvGrpSpPr>
        <p:grpSpPr>
          <a:xfrm>
            <a:off x="6276890" y="229659"/>
            <a:ext cx="3208696" cy="3913044"/>
            <a:chOff x="5685077" y="-109465"/>
            <a:chExt cx="3208696" cy="3913044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3277" y="1151248"/>
              <a:ext cx="2538160" cy="2538160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2" name="Групувати 51"/>
          <p:cNvGrpSpPr/>
          <p:nvPr/>
        </p:nvGrpSpPr>
        <p:grpSpPr>
          <a:xfrm>
            <a:off x="5566669" y="-118533"/>
            <a:ext cx="4668838" cy="4668838"/>
            <a:chOff x="5001449" y="-503446"/>
            <a:chExt cx="4668838" cy="4668838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06828" y="1193379"/>
              <a:ext cx="2565759" cy="2565759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5" name="Групувати 54"/>
          <p:cNvGrpSpPr/>
          <p:nvPr/>
        </p:nvGrpSpPr>
        <p:grpSpPr>
          <a:xfrm>
            <a:off x="6252781" y="229659"/>
            <a:ext cx="3208696" cy="3913044"/>
            <a:chOff x="5685077" y="-109465"/>
            <a:chExt cx="3208696" cy="391304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85110" y="1116857"/>
              <a:ext cx="1594864" cy="231214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8" name="Групувати 57"/>
          <p:cNvGrpSpPr/>
          <p:nvPr/>
        </p:nvGrpSpPr>
        <p:grpSpPr>
          <a:xfrm>
            <a:off x="5622765" y="-100288"/>
            <a:ext cx="4668838" cy="4668838"/>
            <a:chOff x="5001449" y="-503446"/>
            <a:chExt cx="4668838" cy="4668838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84945" y="1417820"/>
              <a:ext cx="2477883" cy="247788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1" name="Групувати 60"/>
          <p:cNvGrpSpPr/>
          <p:nvPr/>
        </p:nvGrpSpPr>
        <p:grpSpPr>
          <a:xfrm>
            <a:off x="6164607" y="210674"/>
            <a:ext cx="3208696" cy="3913044"/>
            <a:chOff x="5685077" y="-109465"/>
            <a:chExt cx="3208696" cy="391304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2306" y="933577"/>
              <a:ext cx="2434237" cy="243423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4" name="Групувати 63"/>
          <p:cNvGrpSpPr/>
          <p:nvPr/>
        </p:nvGrpSpPr>
        <p:grpSpPr>
          <a:xfrm>
            <a:off x="5644065" y="-58995"/>
            <a:ext cx="4668838" cy="4668838"/>
            <a:chOff x="5001449" y="-503446"/>
            <a:chExt cx="4668838" cy="4668838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88224" y="920902"/>
              <a:ext cx="2519678" cy="2519678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62" y="868623"/>
            <a:ext cx="5304762" cy="4590476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41925" y="3059919"/>
            <a:ext cx="3420367" cy="3420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0.15443 0.38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1946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19571 0.388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939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22239 0.377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1888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9375 0.4062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19961 0.4002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200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14805 0.3983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1990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20248 0.3900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1949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22 0.3511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1754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09375 0.4062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14948 0.3863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9306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2024-05-12T17:29:00Z</dcterms:created>
  <dcterms:modified xsi:type="dcterms:W3CDTF">2024-11-05T08:31:06Z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5D8B87120326475AA324C1D266FD24C3_12</vt:lpwstr>
  </property>
  <property fmtid="{D5CDD505-2E9C-101B-9397-08002B2CF9AE}" pid="3" name="KSOProductBuildVer">
    <vt:lpwstr>1033-12.2.0.17119</vt:lpwstr>
  </property>
</Properties>
</file>