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slide" Target="slide1.xm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46846" y="632071"/>
            <a:ext cx="108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DA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5061" y="689685"/>
            <a:ext cx="115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DA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11504" y="638833"/>
            <a:ext cx="1064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DA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45" y="615952"/>
            <a:ext cx="1131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DA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</a:t>
            </a:r>
            <a:endParaRPr lang="ru-RU" sz="2400" dirty="0"/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7" y="110739"/>
            <a:ext cx="1800000" cy="179719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61" y="470740"/>
            <a:ext cx="1080000" cy="1078314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90" y="141558"/>
            <a:ext cx="1800000" cy="179719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78" y="95823"/>
            <a:ext cx="1800000" cy="179719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62" y="110739"/>
            <a:ext cx="1800000" cy="179719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75" y="455823"/>
            <a:ext cx="1080000" cy="107831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23980" y="79124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174526" y="611102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BA</a:t>
            </a:r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38" y="502042"/>
            <a:ext cx="1080000" cy="10783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65957" y="811210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477294" y="779907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05438" y="65732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54400" y="65732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BA</a:t>
            </a:r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81" y="455823"/>
            <a:ext cx="1080000" cy="107831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92858" y="779907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16941" y="61110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BA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8" name="Рисунок 25">
            <a:hlinkClick r:id="rId11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36405" y="3789045"/>
            <a:ext cx="2781300" cy="27813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66" y="811210"/>
            <a:ext cx="5408215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24</cp:revision>
  <dcterms:created xsi:type="dcterms:W3CDTF">2024-06-18T13:27:44Z</dcterms:created>
  <dcterms:modified xsi:type="dcterms:W3CDTF">2025-07-12T14:05:54Z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