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19CCAF1B-0F04-4CBD-8F55-40F5ABCAB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89" y="984659"/>
            <a:ext cx="1192014" cy="1748287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036957" y="1156746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53" y="771038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9" y="987465"/>
            <a:ext cx="1619067" cy="1619067"/>
          </a:xfrm>
          <a:prstGeom prst="rect">
            <a:avLst/>
          </a:prstGeom>
        </p:spPr>
      </p:pic>
      <p:pic>
        <p:nvPicPr>
          <p:cNvPr id="27" name="краски">
            <a:extLst>
              <a:ext uri="{FF2B5EF4-FFF2-40B4-BE49-F238E27FC236}">
                <a16:creationId xmlns:a16="http://schemas.microsoft.com/office/drawing/2014/main" id="{1CB548EC-BB1C-4587-A47E-0CDC13E73E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80" y="1064970"/>
            <a:ext cx="1909105" cy="1909105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85" y="1250094"/>
            <a:ext cx="1488175" cy="1463176"/>
          </a:xfrm>
          <a:prstGeom prst="rect">
            <a:avLst/>
          </a:prstGeom>
        </p:spPr>
      </p:pic>
      <p:pic>
        <p:nvPicPr>
          <p:cNvPr id="30" name="лук">
            <a:extLst>
              <a:ext uri="{FF2B5EF4-FFF2-40B4-BE49-F238E27FC236}">
                <a16:creationId xmlns:a16="http://schemas.microsoft.com/office/drawing/2014/main" id="{27A3637D-3494-444B-9EB2-FAEAD2A78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37" y="947456"/>
            <a:ext cx="1811090" cy="1811090"/>
          </a:xfrm>
          <a:prstGeom prst="rect">
            <a:avLst/>
          </a:prstGeom>
        </p:spPr>
      </p:pic>
      <p:pic>
        <p:nvPicPr>
          <p:cNvPr id="32" name="камыш">
            <a:extLst>
              <a:ext uri="{FF2B5EF4-FFF2-40B4-BE49-F238E27FC236}">
                <a16:creationId xmlns:a16="http://schemas.microsoft.com/office/drawing/2014/main" id="{3C7C40C1-5DE0-481F-B9B9-AFDF82C7F3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38" y="858625"/>
            <a:ext cx="1811090" cy="181109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93" y="913523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00" y="1258408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78" y="987478"/>
            <a:ext cx="1488175" cy="1463176"/>
          </a:xfrm>
          <a:prstGeom prst="rect">
            <a:avLst/>
          </a:prstGeom>
        </p:spPr>
      </p:pic>
      <p:pic>
        <p:nvPicPr>
          <p:cNvPr id="40" name="клубника">
            <a:extLst>
              <a:ext uri="{FF2B5EF4-FFF2-40B4-BE49-F238E27FC236}">
                <a16:creationId xmlns:a16="http://schemas.microsoft.com/office/drawing/2014/main" id="{A61EA3A8-08BE-4DB2-8A2C-930F254974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16" y="1011173"/>
            <a:ext cx="1606062" cy="1586840"/>
          </a:xfrm>
          <a:prstGeom prst="rect">
            <a:avLst/>
          </a:prstGeom>
        </p:spPr>
      </p:pic>
      <p:pic>
        <p:nvPicPr>
          <p:cNvPr id="42" name="крыжов">
            <a:extLst>
              <a:ext uri="{FF2B5EF4-FFF2-40B4-BE49-F238E27FC236}">
                <a16:creationId xmlns:a16="http://schemas.microsoft.com/office/drawing/2014/main" id="{9E7C9E26-E49D-46FE-964B-20FC769484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51" y="965901"/>
            <a:ext cx="1619067" cy="1619067"/>
          </a:xfrm>
          <a:prstGeom prst="rect">
            <a:avLst/>
          </a:prstGeom>
        </p:spPr>
      </p:pic>
      <p:pic>
        <p:nvPicPr>
          <p:cNvPr id="44" name="шиповник">
            <a:extLst>
              <a:ext uri="{FF2B5EF4-FFF2-40B4-BE49-F238E27FC236}">
                <a16:creationId xmlns:a16="http://schemas.microsoft.com/office/drawing/2014/main" id="{E4B5DBEF-AE4B-46A2-AAFE-E0D0FDC1DB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63" y="1258819"/>
            <a:ext cx="1619067" cy="1619067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15" y="1191837"/>
            <a:ext cx="1230672" cy="1500820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19" y="1166611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67" y="1140908"/>
            <a:ext cx="1291108" cy="1211613"/>
          </a:xfrm>
          <a:prstGeom prst="rect">
            <a:avLst/>
          </a:prstGeom>
        </p:spPr>
      </p:pic>
      <p:pic>
        <p:nvPicPr>
          <p:cNvPr id="51" name="кофта">
            <a:extLst>
              <a:ext uri="{FF2B5EF4-FFF2-40B4-BE49-F238E27FC236}">
                <a16:creationId xmlns:a16="http://schemas.microsoft.com/office/drawing/2014/main" id="{5A0421D9-66CF-4128-B521-8C6A0F83B1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44" y="1154565"/>
            <a:ext cx="1495692" cy="1495692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82" y="920190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44" y="973411"/>
            <a:ext cx="1619067" cy="1619067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52" y="1205528"/>
            <a:ext cx="1488175" cy="1463176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28" y="984569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31" y="1263304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40" y="1166611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43" y="964463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10" y="1043846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23" y="350376"/>
            <a:ext cx="3745671" cy="343595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013DFFC-C562-40EB-9B9E-22BF8CE9E9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81" y="3269799"/>
            <a:ext cx="3352572" cy="3352572"/>
          </a:xfrm>
          <a:prstGeom prst="rect">
            <a:avLst/>
          </a:prstGeom>
        </p:spPr>
      </p:pic>
      <p:pic>
        <p:nvPicPr>
          <p:cNvPr id="72" name="Google Shape;84;p1">
            <a:extLst>
              <a:ext uri="{FF2B5EF4-FFF2-40B4-BE49-F238E27FC236}">
                <a16:creationId xmlns:a16="http://schemas.microsoft.com/office/drawing/2014/main" id="{2BFCC647-16B0-4BD4-B170-D12EAE8D7FB6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2024-08-21T18:27:54Z</dcterms:created>
  <dcterms:modified xsi:type="dcterms:W3CDTF">2024-08-22T21:34:27Z</dcterms:modified>
</cp:coreProperties>
</file>