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5.png"/><Relationship Id="rId18" Type="http://schemas.openxmlformats.org/officeDocument/2006/relationships/image" Target="../media/image9.png"/><Relationship Id="rId26" Type="http://schemas.openxmlformats.org/officeDocument/2006/relationships/image" Target="../media/image16.png"/><Relationship Id="rId3" Type="http://schemas.microsoft.com/office/2007/relationships/media" Target="../media/media2.mp3"/><Relationship Id="rId21" Type="http://schemas.openxmlformats.org/officeDocument/2006/relationships/image" Target="../media/image11.png"/><Relationship Id="rId7" Type="http://schemas.microsoft.com/office/2007/relationships/media" Target="../media/media5.mp3"/><Relationship Id="rId12" Type="http://schemas.openxmlformats.org/officeDocument/2006/relationships/image" Target="../media/image4.png"/><Relationship Id="rId17" Type="http://schemas.openxmlformats.org/officeDocument/2006/relationships/image" Target="../media/image8.png"/><Relationship Id="rId25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3.png"/><Relationship Id="rId24" Type="http://schemas.openxmlformats.org/officeDocument/2006/relationships/image" Target="../media/image14.png"/><Relationship Id="rId5" Type="http://schemas.microsoft.com/office/2007/relationships/media" Target="../media/media4.mp3"/><Relationship Id="rId15" Type="http://schemas.openxmlformats.org/officeDocument/2006/relationships/image" Target="../media/image6.png"/><Relationship Id="rId23" Type="http://schemas.openxmlformats.org/officeDocument/2006/relationships/image" Target="../media/image13.png"/><Relationship Id="rId10" Type="http://schemas.openxmlformats.org/officeDocument/2006/relationships/image" Target="../media/image2.png"/><Relationship Id="rId19" Type="http://schemas.openxmlformats.org/officeDocument/2006/relationships/image" Target="../media/image10.png"/><Relationship Id="rId4" Type="http://schemas.microsoft.com/office/2007/relationships/media" Target="../media/media3.mp3"/><Relationship Id="rId9" Type="http://schemas.openxmlformats.org/officeDocument/2006/relationships/image" Target="../media/image1.png"/><Relationship Id="rId14" Type="http://schemas.microsoft.com/office/2007/relationships/hdphoto" Target="../media/hdphoto1.wdp"/><Relationship Id="rId2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1DCC75E-A901-1268-95D4-10E56A7480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987115"/>
            <a:ext cx="3429000" cy="3429000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F3ECA5-6F37-4665-910A-DB94B301EFC2}"/>
</file>

<file path=customXml/itemProps2.xml><?xml version="1.0" encoding="utf-8"?>
<ds:datastoreItem xmlns:ds="http://schemas.openxmlformats.org/officeDocument/2006/customXml" ds:itemID="{EF91A168-E9A0-4762-9E5E-37A5FE055ECC}"/>
</file>

<file path=customXml/itemProps3.xml><?xml version="1.0" encoding="utf-8"?>
<ds:datastoreItem xmlns:ds="http://schemas.openxmlformats.org/officeDocument/2006/customXml" ds:itemID="{0AFA8560-1E4C-4B61-AC7D-E45C2A2C36C4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