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63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51705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129543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522113" y="516620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1301477" y="517750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7073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4911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4757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2594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440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0278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2266302" y="2660168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3078687" y="265711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229389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307227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07073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484911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584757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662594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762440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840278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58178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75743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22212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39777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452582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2" y="3602440"/>
            <a:ext cx="1696282" cy="169628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2" y="3664056"/>
            <a:ext cx="1499876" cy="1499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кактус, цветочный горшок, домашнее растен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70" y="1045495"/>
            <a:ext cx="1456460" cy="145646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блоко, Натуральные продукты, производить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" y="3450592"/>
            <a:ext cx="1740904" cy="1740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" y="998684"/>
            <a:ext cx="1555848" cy="15558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54" y="1090848"/>
            <a:ext cx="1299559" cy="129955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7" y="925584"/>
            <a:ext cx="1696282" cy="169628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93" y="765562"/>
            <a:ext cx="1836340" cy="183634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70371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3647" y="508948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97554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96012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48136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1331" y="258444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2840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32982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09577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70960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13265" y="2719705"/>
            <a:ext cx="2578735" cy="2578735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7CFB8BD-22E5-A739-BE08-C7EF3DD52C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10" y="3488112"/>
            <a:ext cx="1737800" cy="17378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88806E9-1B73-B659-EBEC-5F5B6C12DB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95" y="3562440"/>
            <a:ext cx="1565736" cy="156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2024-05-03T09:09:00Z</dcterms:created>
  <dcterms:modified xsi:type="dcterms:W3CDTF">2024-12-10T22:01:01Z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0A0F86BBDE8F4A4B9B633EA2BDCDBFB0_12</vt:lpwstr>
  </property>
  <property fmtid="{D5CDD505-2E9C-101B-9397-08002B2CF9AE}" pid="3" name="KSOProductBuildVer">
    <vt:lpwstr>1033-12.2.0.17119</vt:lpwstr>
  </property>
</Properties>
</file>