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B0F0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601626-78D3-4AA4-ACD2-1D80297D55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432F9D2-4EA0-41F8-973D-5943FD6FE6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FA1A783A-3D86-4717-AE52-9882FD145E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1FC1-B39A-45CF-A924-A66B1BB78AEE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03B566-B1A7-4760-9262-D913A21CEE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15D0226-72AD-4868-9711-0294B5A34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5679-5F7A-4C3A-BFC3-018A23E864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40352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A4B54D-735E-402C-BFAD-84AA07D936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AF55051-4681-4736-B206-3A2D8BD2F1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F6AF682-1980-4351-9FED-2CBE9898E6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1FC1-B39A-45CF-A924-A66B1BB78AEE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35ACB0-8625-4CA9-801C-8686078D8D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E74827-E00F-4063-8F15-881A3E75D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5679-5F7A-4C3A-BFC3-018A23E864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29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C7EA920E-C36A-4F34-9BD4-191319DC3A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7ADA872-CDDD-44BA-837E-B0A24B16FD5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E5054D7-A2BF-46A4-9259-0037334C4D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1FC1-B39A-45CF-A924-A66B1BB78AEE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132306E-BA05-4492-A10E-17F978C2BC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3592D66-2099-457D-BCEE-2BACD012A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5679-5F7A-4C3A-BFC3-018A23E864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5797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9419D68-0A50-4C00-8EAE-B24495973F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06F4522-3C55-4214-827D-90FBB22A61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D11A682-2102-416A-B8F6-B5B79C292C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1FC1-B39A-45CF-A924-A66B1BB78AEE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D5087FFB-FD2B-4C95-9945-17DB63607B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B41BCF7-1D26-4DD4-9BB9-0F8508E140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5679-5F7A-4C3A-BFC3-018A23E864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769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F195B8-26A8-4B95-B383-036589A625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9F7DBF9-D918-4758-88F2-437A9B979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C490894-4580-458B-AC9B-09CB60616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1FC1-B39A-45CF-A924-A66B1BB78AEE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739F21D-ED94-4E8F-8C3D-703035361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52168BE-54F9-4D9B-B599-2220CC96FD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5679-5F7A-4C3A-BFC3-018A23E864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6873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C21914-225B-4D28-BD01-FC0CFEA4A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DB1945C-FE5B-4976-84FD-200B412A956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25A8A56-C859-4DF5-AFA6-0375B9C4161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7B16CEE-388D-48F2-9D92-5871B8D8C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1FC1-B39A-45CF-A924-A66B1BB78AEE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CD59706-113F-4422-A76D-030113EE3D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B3CD18F-CC94-47C9-A83B-0F47078E8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5679-5F7A-4C3A-BFC3-018A23E864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31869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35AF3A3-5DE1-486E-9E50-CAF96EDFE5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E241C90-0A2E-4D3B-94C1-A049DA48D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1A2E32E7-A0CD-4D8C-A966-988BD44C81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4B4E767C-CC9A-46DB-AFA9-ED70CDC856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1AF9AAA-A1C3-4F94-9C0B-98747D9CAE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92DB427F-F59A-4EE7-9B14-9BB1BC12DF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1FC1-B39A-45CF-A924-A66B1BB78AEE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DB57D25-6E3C-4B43-9FEA-299C084BE8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2A2A24B1-2636-4728-BAB9-EDA431E88F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5679-5F7A-4C3A-BFC3-018A23E864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6252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21D806C-072B-4770-A493-A3E6BC8133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BDB8ADD-BCAC-4124-B531-28BED2E3BC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1FC1-B39A-45CF-A924-A66B1BB78AEE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1D764EC5-7D6C-45BC-8D20-B5C7C8D4FA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BE7B7764-C12A-4934-9028-E0ED68B82D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5679-5F7A-4C3A-BFC3-018A23E864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16860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3071EB66-4175-4E61-AD9B-2E1526CE6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1FC1-B39A-45CF-A924-A66B1BB78AEE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3FC96800-561E-497B-804C-4776A206CF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1350710-8B1C-4B4A-AF38-67B4A01288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5679-5F7A-4C3A-BFC3-018A23E864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50279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CA5167-014D-4B0F-90A3-5989B84BD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61107E-D8FE-4A9D-9FE5-21B16444A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9E9B0A8-3A31-459F-8E4E-CE440FF92C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41F09BA-AAB6-4A09-9881-3885A74A3A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1FC1-B39A-45CF-A924-A66B1BB78AEE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34BA870-7B70-4239-9301-BF7946AF1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388DFE3-A1C4-4AC0-A258-CC1F1C6334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5679-5F7A-4C3A-BFC3-018A23E864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83258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AA7C287-9CAD-41EC-AA03-3129CC7F78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512AF7F-ECAF-49E2-BE6B-9568FF20BA1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E7F4797-F8A2-424B-8FBA-69FE60E95B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03B1D0F-3C16-4535-BC78-E54D1DB41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51FC1-B39A-45CF-A924-A66B1BB78AEE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F07D28-94B3-47AC-8F45-82766021A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E435DC-6B14-465E-9C3B-98AC6A7A8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085679-5F7A-4C3A-BFC3-018A23E864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54519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2ED2928-F31C-4D84-B1B0-F471084411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6C030EF2-E377-4509-9AE4-6D0CD471A9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AF40FDC-FD9A-456F-82E4-18A125AE811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351FC1-B39A-45CF-A924-A66B1BB78AEE}" type="datetimeFigureOut">
              <a:rPr lang="ru-RU" smtClean="0"/>
              <a:t>27.12.2024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39A6C05-81A8-4105-B92B-6CC094EB2C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8DA05C1-45F0-4484-B789-9261443C302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085679-5F7A-4C3A-BFC3-018A23E8646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6967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47BB8B5-0002-4940-B440-2AA83060BD7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48" y="0"/>
            <a:ext cx="12298097" cy="6931164"/>
          </a:xfrm>
          <a:prstGeom prst="rect">
            <a:avLst/>
          </a:prstGeom>
        </p:spPr>
      </p:pic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02506A20-36B7-4834-AD13-DC2F7E84D4D4}"/>
              </a:ext>
            </a:extLst>
          </p:cNvPr>
          <p:cNvGrpSpPr/>
          <p:nvPr/>
        </p:nvGrpSpPr>
        <p:grpSpPr>
          <a:xfrm>
            <a:off x="904817" y="4750552"/>
            <a:ext cx="10677984" cy="720000"/>
            <a:chOff x="208481" y="5901375"/>
            <a:chExt cx="11775037" cy="720000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648724B4-3880-4551-87BC-C0BCFF07C87E}"/>
                </a:ext>
              </a:extLst>
            </p:cNvPr>
            <p:cNvSpPr/>
            <p:nvPr/>
          </p:nvSpPr>
          <p:spPr>
            <a:xfrm>
              <a:off x="208481" y="5901375"/>
              <a:ext cx="11775037" cy="720000"/>
            </a:xfrm>
            <a:prstGeom prst="rect">
              <a:avLst/>
            </a:prstGeom>
            <a:solidFill>
              <a:schemeClr val="bg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1" name="Рисунок 10">
              <a:extLst>
                <a:ext uri="{FF2B5EF4-FFF2-40B4-BE49-F238E27FC236}">
                  <a16:creationId xmlns:a16="http://schemas.microsoft.com/office/drawing/2014/main" id="{1AAA8A9C-111B-42D6-A47B-A0262EC5876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8481" y="5955375"/>
              <a:ext cx="11775037" cy="612000"/>
            </a:xfrm>
            <a:prstGeom prst="rect">
              <a:avLst/>
            </a:prstGeom>
          </p:spPr>
        </p:pic>
      </p:grpSp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CF2285BE-CE76-4BCD-9D09-B5A5C48B7CA6}"/>
              </a:ext>
            </a:extLst>
          </p:cNvPr>
          <p:cNvGrpSpPr/>
          <p:nvPr/>
        </p:nvGrpSpPr>
        <p:grpSpPr>
          <a:xfrm>
            <a:off x="106277" y="4527986"/>
            <a:ext cx="1080000" cy="1080000"/>
            <a:chOff x="3440587" y="2009775"/>
            <a:chExt cx="1260000" cy="1260000"/>
          </a:xfrm>
        </p:grpSpPr>
        <p:sp>
          <p:nvSpPr>
            <p:cNvPr id="15" name="Овал 14">
              <a:extLst>
                <a:ext uri="{FF2B5EF4-FFF2-40B4-BE49-F238E27FC236}">
                  <a16:creationId xmlns:a16="http://schemas.microsoft.com/office/drawing/2014/main" id="{9D949A2F-FF46-473C-ADB4-CF3CC2DC01AE}"/>
                </a:ext>
              </a:extLst>
            </p:cNvPr>
            <p:cNvSpPr/>
            <p:nvPr/>
          </p:nvSpPr>
          <p:spPr>
            <a:xfrm>
              <a:off x="3440587" y="2009775"/>
              <a:ext cx="1260000" cy="12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:a16="http://schemas.microsoft.com/office/drawing/2014/main" id="{6E967396-0734-40FA-AFB0-B836475A223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20587" y="2189775"/>
              <a:ext cx="900001" cy="900002"/>
            </a:xfrm>
            <a:prstGeom prst="rect">
              <a:avLst/>
            </a:prstGeom>
          </p:spPr>
        </p:pic>
      </p:grpSp>
      <p:grpSp>
        <p:nvGrpSpPr>
          <p:cNvPr id="17" name="Группа 16">
            <a:extLst>
              <a:ext uri="{FF2B5EF4-FFF2-40B4-BE49-F238E27FC236}">
                <a16:creationId xmlns:a16="http://schemas.microsoft.com/office/drawing/2014/main" id="{F15A2A03-8DA9-4C96-B7C1-F0144985EA7D}"/>
              </a:ext>
            </a:extLst>
          </p:cNvPr>
          <p:cNvGrpSpPr/>
          <p:nvPr/>
        </p:nvGrpSpPr>
        <p:grpSpPr>
          <a:xfrm>
            <a:off x="11135640" y="4507144"/>
            <a:ext cx="1080000" cy="1080000"/>
            <a:chOff x="3440587" y="2009775"/>
            <a:chExt cx="1260000" cy="1260000"/>
          </a:xfrm>
        </p:grpSpPr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3244CC5F-6C50-4975-8EAD-B404BC2666F3}"/>
                </a:ext>
              </a:extLst>
            </p:cNvPr>
            <p:cNvSpPr/>
            <p:nvPr/>
          </p:nvSpPr>
          <p:spPr>
            <a:xfrm>
              <a:off x="3440587" y="2009775"/>
              <a:ext cx="1260000" cy="12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6CB5666C-FC3F-4639-B0F0-6E82E444E0A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20587" y="2189774"/>
              <a:ext cx="900001" cy="900001"/>
            </a:xfrm>
            <a:prstGeom prst="rect">
              <a:avLst/>
            </a:prstGeom>
          </p:spPr>
        </p:pic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3EED0E95-8CFC-4D14-9C65-600A633A5ABF}"/>
              </a:ext>
            </a:extLst>
          </p:cNvPr>
          <p:cNvGrpSpPr/>
          <p:nvPr/>
        </p:nvGrpSpPr>
        <p:grpSpPr>
          <a:xfrm rot="20622781">
            <a:off x="5813859" y="4507144"/>
            <a:ext cx="1080000" cy="1080000"/>
            <a:chOff x="3440587" y="2009775"/>
            <a:chExt cx="1260000" cy="1260000"/>
          </a:xfrm>
        </p:grpSpPr>
        <p:sp>
          <p:nvSpPr>
            <p:cNvPr id="21" name="Овал 20">
              <a:extLst>
                <a:ext uri="{FF2B5EF4-FFF2-40B4-BE49-F238E27FC236}">
                  <a16:creationId xmlns:a16="http://schemas.microsoft.com/office/drawing/2014/main" id="{DD1096B2-FD80-4922-9E8B-A08E9AA327DB}"/>
                </a:ext>
              </a:extLst>
            </p:cNvPr>
            <p:cNvSpPr/>
            <p:nvPr/>
          </p:nvSpPr>
          <p:spPr>
            <a:xfrm>
              <a:off x="3440587" y="2009775"/>
              <a:ext cx="1260000" cy="12600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2" name="Рисунок 21">
              <a:extLst>
                <a:ext uri="{FF2B5EF4-FFF2-40B4-BE49-F238E27FC236}">
                  <a16:creationId xmlns:a16="http://schemas.microsoft.com/office/drawing/2014/main" id="{27E6B263-973E-42F1-91C5-6FC3C0E230C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620587" y="2189775"/>
              <a:ext cx="900001" cy="900001"/>
            </a:xfrm>
            <a:prstGeom prst="rect">
              <a:avLst/>
            </a:prstGeom>
          </p:spPr>
        </p:pic>
      </p:grpSp>
      <p:pic>
        <p:nvPicPr>
          <p:cNvPr id="57" name="Рисунок 56">
            <a:extLst>
              <a:ext uri="{FF2B5EF4-FFF2-40B4-BE49-F238E27FC236}">
                <a16:creationId xmlns:a16="http://schemas.microsoft.com/office/drawing/2014/main" id="{86F21535-11BE-4C98-900B-C15D9ED0301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30151" flipH="1">
            <a:off x="167365" y="2531994"/>
            <a:ext cx="1972344" cy="197234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8" name="Рисунок 57">
            <a:extLst>
              <a:ext uri="{FF2B5EF4-FFF2-40B4-BE49-F238E27FC236}">
                <a16:creationId xmlns:a16="http://schemas.microsoft.com/office/drawing/2014/main" id="{3B8E40BE-A213-43B1-B49A-D3093ED71B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21252736" flipH="1">
            <a:off x="206035" y="2455691"/>
            <a:ext cx="1800000" cy="18000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95" name="Группа 94">
            <a:extLst>
              <a:ext uri="{FF2B5EF4-FFF2-40B4-BE49-F238E27FC236}">
                <a16:creationId xmlns:a16="http://schemas.microsoft.com/office/drawing/2014/main" id="{E3993DDA-BE78-4AE7-A189-4D6B4503ED19}"/>
              </a:ext>
            </a:extLst>
          </p:cNvPr>
          <p:cNvGrpSpPr/>
          <p:nvPr/>
        </p:nvGrpSpPr>
        <p:grpSpPr>
          <a:xfrm>
            <a:off x="5705224" y="604067"/>
            <a:ext cx="5881757" cy="813151"/>
            <a:chOff x="550286" y="659793"/>
            <a:chExt cx="5881757" cy="813151"/>
          </a:xfrm>
        </p:grpSpPr>
        <p:pic>
          <p:nvPicPr>
            <p:cNvPr id="96" name="Рисунок 95">
              <a:extLst>
                <a:ext uri="{FF2B5EF4-FFF2-40B4-BE49-F238E27FC236}">
                  <a16:creationId xmlns:a16="http://schemas.microsoft.com/office/drawing/2014/main" id="{94F89F24-1B8C-470F-B412-08E7FEB9BAC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286" y="680944"/>
              <a:ext cx="792000" cy="792000"/>
            </a:xfrm>
            <a:prstGeom prst="rect">
              <a:avLst/>
            </a:prstGeom>
          </p:spPr>
        </p:pic>
        <p:pic>
          <p:nvPicPr>
            <p:cNvPr id="97" name="Рисунок 96">
              <a:extLst>
                <a:ext uri="{FF2B5EF4-FFF2-40B4-BE49-F238E27FC236}">
                  <a16:creationId xmlns:a16="http://schemas.microsoft.com/office/drawing/2014/main" id="{17114071-94D8-46A6-A871-60DD854C42EF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6569" y="659793"/>
              <a:ext cx="792000" cy="792000"/>
            </a:xfrm>
            <a:prstGeom prst="rect">
              <a:avLst/>
            </a:prstGeom>
          </p:spPr>
        </p:pic>
        <p:pic>
          <p:nvPicPr>
            <p:cNvPr id="98" name="Рисунок 97">
              <a:extLst>
                <a:ext uri="{FF2B5EF4-FFF2-40B4-BE49-F238E27FC236}">
                  <a16:creationId xmlns:a16="http://schemas.microsoft.com/office/drawing/2014/main" id="{9D3F6634-0B24-49CF-B322-91D9370A0A5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5777" y="659793"/>
              <a:ext cx="792000" cy="792000"/>
            </a:xfrm>
            <a:prstGeom prst="rect">
              <a:avLst/>
            </a:prstGeom>
          </p:spPr>
        </p:pic>
        <p:pic>
          <p:nvPicPr>
            <p:cNvPr id="99" name="Рисунок 98">
              <a:extLst>
                <a:ext uri="{FF2B5EF4-FFF2-40B4-BE49-F238E27FC236}">
                  <a16:creationId xmlns:a16="http://schemas.microsoft.com/office/drawing/2014/main" id="{DCF8D85C-E442-42A6-A525-F91E6A82C6E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4610" y="659793"/>
              <a:ext cx="792000" cy="792000"/>
            </a:xfrm>
            <a:prstGeom prst="rect">
              <a:avLst/>
            </a:prstGeom>
          </p:spPr>
        </p:pic>
        <p:pic>
          <p:nvPicPr>
            <p:cNvPr id="100" name="Рисунок 99">
              <a:extLst>
                <a:ext uri="{FF2B5EF4-FFF2-40B4-BE49-F238E27FC236}">
                  <a16:creationId xmlns:a16="http://schemas.microsoft.com/office/drawing/2014/main" id="{545B6809-D6CF-4F5F-A48E-A080C8A66F7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0043" y="659793"/>
              <a:ext cx="792000" cy="792000"/>
            </a:xfrm>
            <a:prstGeom prst="rect">
              <a:avLst/>
            </a:prstGeom>
          </p:spPr>
        </p:pic>
        <p:sp>
          <p:nvSpPr>
            <p:cNvPr id="105" name="Прямоугольник 104">
              <a:extLst>
                <a:ext uri="{FF2B5EF4-FFF2-40B4-BE49-F238E27FC236}">
                  <a16:creationId xmlns:a16="http://schemas.microsoft.com/office/drawing/2014/main" id="{10652377-EB5E-4B74-B99C-EAEFF19735A8}"/>
                </a:ext>
              </a:extLst>
            </p:cNvPr>
            <p:cNvSpPr/>
            <p:nvPr/>
          </p:nvSpPr>
          <p:spPr>
            <a:xfrm>
              <a:off x="1382322" y="1017337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Прямоугольник 105">
              <a:extLst>
                <a:ext uri="{FF2B5EF4-FFF2-40B4-BE49-F238E27FC236}">
                  <a16:creationId xmlns:a16="http://schemas.microsoft.com/office/drawing/2014/main" id="{9541EAD2-50FD-4B98-BE6D-9DAA53EE4E1E}"/>
                </a:ext>
              </a:extLst>
            </p:cNvPr>
            <p:cNvSpPr/>
            <p:nvPr/>
          </p:nvSpPr>
          <p:spPr>
            <a:xfrm>
              <a:off x="2708986" y="1028153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7" name="Прямоугольник 106">
              <a:extLst>
                <a:ext uri="{FF2B5EF4-FFF2-40B4-BE49-F238E27FC236}">
                  <a16:creationId xmlns:a16="http://schemas.microsoft.com/office/drawing/2014/main" id="{3B91E50E-BBE2-4C06-A58E-7969CD6CA037}"/>
                </a:ext>
              </a:extLst>
            </p:cNvPr>
            <p:cNvSpPr/>
            <p:nvPr/>
          </p:nvSpPr>
          <p:spPr>
            <a:xfrm>
              <a:off x="3952610" y="1017337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8" name="Прямоугольник 107">
              <a:extLst>
                <a:ext uri="{FF2B5EF4-FFF2-40B4-BE49-F238E27FC236}">
                  <a16:creationId xmlns:a16="http://schemas.microsoft.com/office/drawing/2014/main" id="{3C51244B-9CCF-4733-8A3A-AFB27BFA92B1}"/>
                </a:ext>
              </a:extLst>
            </p:cNvPr>
            <p:cNvSpPr/>
            <p:nvPr/>
          </p:nvSpPr>
          <p:spPr>
            <a:xfrm>
              <a:off x="5208043" y="986944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3" name="Группа 112">
            <a:extLst>
              <a:ext uri="{FF2B5EF4-FFF2-40B4-BE49-F238E27FC236}">
                <a16:creationId xmlns:a16="http://schemas.microsoft.com/office/drawing/2014/main" id="{9821F380-F178-42BB-BDF0-74EDD2446891}"/>
              </a:ext>
            </a:extLst>
          </p:cNvPr>
          <p:cNvGrpSpPr/>
          <p:nvPr/>
        </p:nvGrpSpPr>
        <p:grpSpPr>
          <a:xfrm>
            <a:off x="615467" y="622193"/>
            <a:ext cx="5881757" cy="813151"/>
            <a:chOff x="550286" y="659793"/>
            <a:chExt cx="5881757" cy="813151"/>
          </a:xfrm>
        </p:grpSpPr>
        <p:pic>
          <p:nvPicPr>
            <p:cNvPr id="114" name="Рисунок 113">
              <a:extLst>
                <a:ext uri="{FF2B5EF4-FFF2-40B4-BE49-F238E27FC236}">
                  <a16:creationId xmlns:a16="http://schemas.microsoft.com/office/drawing/2014/main" id="{8069E904-B85A-41F1-BE99-AC1366E1A17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0286" y="680944"/>
              <a:ext cx="792000" cy="792000"/>
            </a:xfrm>
            <a:prstGeom prst="rect">
              <a:avLst/>
            </a:prstGeom>
          </p:spPr>
        </p:pic>
        <p:pic>
          <p:nvPicPr>
            <p:cNvPr id="115" name="Рисунок 114">
              <a:extLst>
                <a:ext uri="{FF2B5EF4-FFF2-40B4-BE49-F238E27FC236}">
                  <a16:creationId xmlns:a16="http://schemas.microsoft.com/office/drawing/2014/main" id="{9EF828A7-F2FD-42DD-9B30-FF79D7CE4B83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86569" y="659793"/>
              <a:ext cx="792000" cy="792000"/>
            </a:xfrm>
            <a:prstGeom prst="rect">
              <a:avLst/>
            </a:prstGeom>
          </p:spPr>
        </p:pic>
        <p:pic>
          <p:nvPicPr>
            <p:cNvPr id="116" name="Рисунок 115">
              <a:extLst>
                <a:ext uri="{FF2B5EF4-FFF2-40B4-BE49-F238E27FC236}">
                  <a16:creationId xmlns:a16="http://schemas.microsoft.com/office/drawing/2014/main" id="{883B045C-0067-4AF1-8CB8-427A95CE6E0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135777" y="659793"/>
              <a:ext cx="792000" cy="792000"/>
            </a:xfrm>
            <a:prstGeom prst="rect">
              <a:avLst/>
            </a:prstGeom>
          </p:spPr>
        </p:pic>
        <p:pic>
          <p:nvPicPr>
            <p:cNvPr id="117" name="Рисунок 116">
              <a:extLst>
                <a:ext uri="{FF2B5EF4-FFF2-40B4-BE49-F238E27FC236}">
                  <a16:creationId xmlns:a16="http://schemas.microsoft.com/office/drawing/2014/main" id="{37EFDB8B-3AA1-44A5-8CCA-103BF9589FB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84610" y="659793"/>
              <a:ext cx="792000" cy="792000"/>
            </a:xfrm>
            <a:prstGeom prst="rect">
              <a:avLst/>
            </a:prstGeom>
          </p:spPr>
        </p:pic>
        <p:pic>
          <p:nvPicPr>
            <p:cNvPr id="118" name="Рисунок 117">
              <a:extLst>
                <a:ext uri="{FF2B5EF4-FFF2-40B4-BE49-F238E27FC236}">
                  <a16:creationId xmlns:a16="http://schemas.microsoft.com/office/drawing/2014/main" id="{EE358091-5915-46C4-B7F3-121F3DE7963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40043" y="659793"/>
              <a:ext cx="792000" cy="792000"/>
            </a:xfrm>
            <a:prstGeom prst="rect">
              <a:avLst/>
            </a:prstGeom>
          </p:spPr>
        </p:pic>
        <p:sp>
          <p:nvSpPr>
            <p:cNvPr id="119" name="Прямоугольник 118">
              <a:extLst>
                <a:ext uri="{FF2B5EF4-FFF2-40B4-BE49-F238E27FC236}">
                  <a16:creationId xmlns:a16="http://schemas.microsoft.com/office/drawing/2014/main" id="{D2987B35-AD0F-4BA0-B74C-E32746739EF5}"/>
                </a:ext>
              </a:extLst>
            </p:cNvPr>
            <p:cNvSpPr/>
            <p:nvPr/>
          </p:nvSpPr>
          <p:spPr>
            <a:xfrm>
              <a:off x="1382322" y="1017337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0" name="Прямоугольник 119">
              <a:extLst>
                <a:ext uri="{FF2B5EF4-FFF2-40B4-BE49-F238E27FC236}">
                  <a16:creationId xmlns:a16="http://schemas.microsoft.com/office/drawing/2014/main" id="{80867016-815B-4946-B7AD-1E7A09428E74}"/>
                </a:ext>
              </a:extLst>
            </p:cNvPr>
            <p:cNvSpPr/>
            <p:nvPr/>
          </p:nvSpPr>
          <p:spPr>
            <a:xfrm>
              <a:off x="2708986" y="1028153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Прямоугольник 120">
              <a:extLst>
                <a:ext uri="{FF2B5EF4-FFF2-40B4-BE49-F238E27FC236}">
                  <a16:creationId xmlns:a16="http://schemas.microsoft.com/office/drawing/2014/main" id="{6112BA8B-2876-4F18-9D7A-A8F89B5E574C}"/>
                </a:ext>
              </a:extLst>
            </p:cNvPr>
            <p:cNvSpPr/>
            <p:nvPr/>
          </p:nvSpPr>
          <p:spPr>
            <a:xfrm>
              <a:off x="3952610" y="1017337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2" name="Прямоугольник 121">
              <a:extLst>
                <a:ext uri="{FF2B5EF4-FFF2-40B4-BE49-F238E27FC236}">
                  <a16:creationId xmlns:a16="http://schemas.microsoft.com/office/drawing/2014/main" id="{39E0E239-DE43-4374-BB93-CB66799E93B1}"/>
                </a:ext>
              </a:extLst>
            </p:cNvPr>
            <p:cNvSpPr/>
            <p:nvPr/>
          </p:nvSpPr>
          <p:spPr>
            <a:xfrm>
              <a:off x="5208043" y="986944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3" name="Группа 122">
            <a:extLst>
              <a:ext uri="{FF2B5EF4-FFF2-40B4-BE49-F238E27FC236}">
                <a16:creationId xmlns:a16="http://schemas.microsoft.com/office/drawing/2014/main" id="{2F787DD8-17B0-413D-A624-B18FCB8D6AE5}"/>
              </a:ext>
            </a:extLst>
          </p:cNvPr>
          <p:cNvGrpSpPr/>
          <p:nvPr/>
        </p:nvGrpSpPr>
        <p:grpSpPr>
          <a:xfrm>
            <a:off x="5682711" y="643344"/>
            <a:ext cx="5881757" cy="813151"/>
            <a:chOff x="550286" y="659793"/>
            <a:chExt cx="5881757" cy="813151"/>
          </a:xfrm>
        </p:grpSpPr>
        <p:pic>
          <p:nvPicPr>
            <p:cNvPr id="124" name="Рисунок 123">
              <a:extLst>
                <a:ext uri="{FF2B5EF4-FFF2-40B4-BE49-F238E27FC236}">
                  <a16:creationId xmlns:a16="http://schemas.microsoft.com/office/drawing/2014/main" id="{92969781-582A-43F4-9F40-4302019DA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0286" y="680944"/>
              <a:ext cx="792000" cy="792000"/>
            </a:xfrm>
            <a:prstGeom prst="rect">
              <a:avLst/>
            </a:prstGeom>
          </p:spPr>
        </p:pic>
        <p:pic>
          <p:nvPicPr>
            <p:cNvPr id="125" name="Рисунок 124">
              <a:extLst>
                <a:ext uri="{FF2B5EF4-FFF2-40B4-BE49-F238E27FC236}">
                  <a16:creationId xmlns:a16="http://schemas.microsoft.com/office/drawing/2014/main" id="{C9C0FEB5-60E4-4149-A5FC-4902F019CAD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86569" y="659793"/>
              <a:ext cx="792000" cy="792000"/>
            </a:xfrm>
            <a:prstGeom prst="rect">
              <a:avLst/>
            </a:prstGeom>
          </p:spPr>
        </p:pic>
        <p:pic>
          <p:nvPicPr>
            <p:cNvPr id="126" name="Рисунок 125">
              <a:extLst>
                <a:ext uri="{FF2B5EF4-FFF2-40B4-BE49-F238E27FC236}">
                  <a16:creationId xmlns:a16="http://schemas.microsoft.com/office/drawing/2014/main" id="{0BEF19E7-67F3-4372-897D-CC03F9AE4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35777" y="659793"/>
              <a:ext cx="792000" cy="792000"/>
            </a:xfrm>
            <a:prstGeom prst="rect">
              <a:avLst/>
            </a:prstGeom>
          </p:spPr>
        </p:pic>
        <p:pic>
          <p:nvPicPr>
            <p:cNvPr id="127" name="Рисунок 126">
              <a:extLst>
                <a:ext uri="{FF2B5EF4-FFF2-40B4-BE49-F238E27FC236}">
                  <a16:creationId xmlns:a16="http://schemas.microsoft.com/office/drawing/2014/main" id="{42C0BBBD-D57C-4BD2-A0AF-8F4367B004D4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84610" y="659793"/>
              <a:ext cx="792000" cy="792000"/>
            </a:xfrm>
            <a:prstGeom prst="rect">
              <a:avLst/>
            </a:prstGeom>
          </p:spPr>
        </p:pic>
        <p:pic>
          <p:nvPicPr>
            <p:cNvPr id="128" name="Рисунок 127">
              <a:extLst>
                <a:ext uri="{FF2B5EF4-FFF2-40B4-BE49-F238E27FC236}">
                  <a16:creationId xmlns:a16="http://schemas.microsoft.com/office/drawing/2014/main" id="{32AE4589-E597-4F67-B458-EFA46248727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40043" y="659793"/>
              <a:ext cx="792000" cy="792000"/>
            </a:xfrm>
            <a:prstGeom prst="rect">
              <a:avLst/>
            </a:prstGeom>
          </p:spPr>
        </p:pic>
        <p:sp>
          <p:nvSpPr>
            <p:cNvPr id="129" name="Прямоугольник 128">
              <a:extLst>
                <a:ext uri="{FF2B5EF4-FFF2-40B4-BE49-F238E27FC236}">
                  <a16:creationId xmlns:a16="http://schemas.microsoft.com/office/drawing/2014/main" id="{5A397757-D166-4365-AFAD-2F31C11A8588}"/>
                </a:ext>
              </a:extLst>
            </p:cNvPr>
            <p:cNvSpPr/>
            <p:nvPr/>
          </p:nvSpPr>
          <p:spPr>
            <a:xfrm>
              <a:off x="1382322" y="1017337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0" name="Прямоугольник 129">
              <a:extLst>
                <a:ext uri="{FF2B5EF4-FFF2-40B4-BE49-F238E27FC236}">
                  <a16:creationId xmlns:a16="http://schemas.microsoft.com/office/drawing/2014/main" id="{046502AE-25E3-49FD-A906-538BFEE0422A}"/>
                </a:ext>
              </a:extLst>
            </p:cNvPr>
            <p:cNvSpPr/>
            <p:nvPr/>
          </p:nvSpPr>
          <p:spPr>
            <a:xfrm>
              <a:off x="2708986" y="1028153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Прямоугольник 130">
              <a:extLst>
                <a:ext uri="{FF2B5EF4-FFF2-40B4-BE49-F238E27FC236}">
                  <a16:creationId xmlns:a16="http://schemas.microsoft.com/office/drawing/2014/main" id="{E90B4B76-D437-403B-B850-D0787999625C}"/>
                </a:ext>
              </a:extLst>
            </p:cNvPr>
            <p:cNvSpPr/>
            <p:nvPr/>
          </p:nvSpPr>
          <p:spPr>
            <a:xfrm>
              <a:off x="3952610" y="1017337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2" name="Прямоугольник 131">
              <a:extLst>
                <a:ext uri="{FF2B5EF4-FFF2-40B4-BE49-F238E27FC236}">
                  <a16:creationId xmlns:a16="http://schemas.microsoft.com/office/drawing/2014/main" id="{8DEB46F8-DE65-4A7E-B129-CA2BCD702DF1}"/>
                </a:ext>
              </a:extLst>
            </p:cNvPr>
            <p:cNvSpPr/>
            <p:nvPr/>
          </p:nvSpPr>
          <p:spPr>
            <a:xfrm>
              <a:off x="5208043" y="986944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EF377A83-D2DC-496B-9046-A0D208F98595}"/>
              </a:ext>
            </a:extLst>
          </p:cNvPr>
          <p:cNvGrpSpPr/>
          <p:nvPr/>
        </p:nvGrpSpPr>
        <p:grpSpPr>
          <a:xfrm>
            <a:off x="617599" y="661541"/>
            <a:ext cx="5881757" cy="813151"/>
            <a:chOff x="550286" y="659793"/>
            <a:chExt cx="5881757" cy="813151"/>
          </a:xfrm>
        </p:grpSpPr>
        <p:pic>
          <p:nvPicPr>
            <p:cNvPr id="60" name="Рисунок 59">
              <a:extLst>
                <a:ext uri="{FF2B5EF4-FFF2-40B4-BE49-F238E27FC236}">
                  <a16:creationId xmlns:a16="http://schemas.microsoft.com/office/drawing/2014/main" id="{4E277E9A-73EC-470B-8386-560282EED44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0286" y="680944"/>
              <a:ext cx="792000" cy="792000"/>
            </a:xfrm>
            <a:prstGeom prst="rect">
              <a:avLst/>
            </a:prstGeom>
          </p:spPr>
        </p:pic>
        <p:pic>
          <p:nvPicPr>
            <p:cNvPr id="61" name="Рисунок 60">
              <a:extLst>
                <a:ext uri="{FF2B5EF4-FFF2-40B4-BE49-F238E27FC236}">
                  <a16:creationId xmlns:a16="http://schemas.microsoft.com/office/drawing/2014/main" id="{81F6CC00-F67F-4193-9DAA-56DFB002BB2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86569" y="659793"/>
              <a:ext cx="792000" cy="792000"/>
            </a:xfrm>
            <a:prstGeom prst="rect">
              <a:avLst/>
            </a:prstGeom>
          </p:spPr>
        </p:pic>
        <p:pic>
          <p:nvPicPr>
            <p:cNvPr id="62" name="Рисунок 61">
              <a:extLst>
                <a:ext uri="{FF2B5EF4-FFF2-40B4-BE49-F238E27FC236}">
                  <a16:creationId xmlns:a16="http://schemas.microsoft.com/office/drawing/2014/main" id="{7E512B26-1FB8-4B6B-A98A-D632486881FE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35777" y="659793"/>
              <a:ext cx="792000" cy="792000"/>
            </a:xfrm>
            <a:prstGeom prst="rect">
              <a:avLst/>
            </a:prstGeom>
          </p:spPr>
        </p:pic>
        <p:pic>
          <p:nvPicPr>
            <p:cNvPr id="63" name="Рисунок 62">
              <a:extLst>
                <a:ext uri="{FF2B5EF4-FFF2-40B4-BE49-F238E27FC236}">
                  <a16:creationId xmlns:a16="http://schemas.microsoft.com/office/drawing/2014/main" id="{715E22D2-60E6-4DC8-A7B5-EBAC6A980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84610" y="659793"/>
              <a:ext cx="792000" cy="792000"/>
            </a:xfrm>
            <a:prstGeom prst="rect">
              <a:avLst/>
            </a:prstGeom>
          </p:spPr>
        </p:pic>
        <p:pic>
          <p:nvPicPr>
            <p:cNvPr id="64" name="Рисунок 63">
              <a:extLst>
                <a:ext uri="{FF2B5EF4-FFF2-40B4-BE49-F238E27FC236}">
                  <a16:creationId xmlns:a16="http://schemas.microsoft.com/office/drawing/2014/main" id="{B0010A2B-E22D-4292-8255-BB4C6EC21C97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40043" y="659793"/>
              <a:ext cx="792000" cy="792000"/>
            </a:xfrm>
            <a:prstGeom prst="rect">
              <a:avLst/>
            </a:prstGeom>
          </p:spPr>
        </p:pic>
        <p:sp>
          <p:nvSpPr>
            <p:cNvPr id="69" name="Прямоугольник 68">
              <a:extLst>
                <a:ext uri="{FF2B5EF4-FFF2-40B4-BE49-F238E27FC236}">
                  <a16:creationId xmlns:a16="http://schemas.microsoft.com/office/drawing/2014/main" id="{21CD25AD-E995-415A-B2CE-8EEE1D9426EA}"/>
                </a:ext>
              </a:extLst>
            </p:cNvPr>
            <p:cNvSpPr/>
            <p:nvPr/>
          </p:nvSpPr>
          <p:spPr>
            <a:xfrm>
              <a:off x="1382322" y="1017337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0" name="Прямоугольник 69">
              <a:extLst>
                <a:ext uri="{FF2B5EF4-FFF2-40B4-BE49-F238E27FC236}">
                  <a16:creationId xmlns:a16="http://schemas.microsoft.com/office/drawing/2014/main" id="{654FDAF0-1A38-4FD5-8784-9AEC3C735FB4}"/>
                </a:ext>
              </a:extLst>
            </p:cNvPr>
            <p:cNvSpPr/>
            <p:nvPr/>
          </p:nvSpPr>
          <p:spPr>
            <a:xfrm>
              <a:off x="2708986" y="1028153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1" name="Прямоугольник 70">
              <a:extLst>
                <a:ext uri="{FF2B5EF4-FFF2-40B4-BE49-F238E27FC236}">
                  <a16:creationId xmlns:a16="http://schemas.microsoft.com/office/drawing/2014/main" id="{9609675A-6652-4C38-AE95-68F4937BA4C0}"/>
                </a:ext>
              </a:extLst>
            </p:cNvPr>
            <p:cNvSpPr/>
            <p:nvPr/>
          </p:nvSpPr>
          <p:spPr>
            <a:xfrm>
              <a:off x="3952610" y="1017337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2" name="Прямоугольник 71">
              <a:extLst>
                <a:ext uri="{FF2B5EF4-FFF2-40B4-BE49-F238E27FC236}">
                  <a16:creationId xmlns:a16="http://schemas.microsoft.com/office/drawing/2014/main" id="{A9961A5A-8E8B-4B57-AF53-CAB28209CB6E}"/>
                </a:ext>
              </a:extLst>
            </p:cNvPr>
            <p:cNvSpPr/>
            <p:nvPr/>
          </p:nvSpPr>
          <p:spPr>
            <a:xfrm>
              <a:off x="5208043" y="986944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3" name="Группа 152">
            <a:extLst>
              <a:ext uri="{FF2B5EF4-FFF2-40B4-BE49-F238E27FC236}">
                <a16:creationId xmlns:a16="http://schemas.microsoft.com/office/drawing/2014/main" id="{063D3FEE-D03D-463E-94BF-3F97184C1863}"/>
              </a:ext>
            </a:extLst>
          </p:cNvPr>
          <p:cNvGrpSpPr/>
          <p:nvPr/>
        </p:nvGrpSpPr>
        <p:grpSpPr>
          <a:xfrm>
            <a:off x="5672800" y="670344"/>
            <a:ext cx="5881757" cy="813151"/>
            <a:chOff x="550286" y="659793"/>
            <a:chExt cx="5881757" cy="813151"/>
          </a:xfrm>
        </p:grpSpPr>
        <p:pic>
          <p:nvPicPr>
            <p:cNvPr id="154" name="Рисунок 153">
              <a:extLst>
                <a:ext uri="{FF2B5EF4-FFF2-40B4-BE49-F238E27FC236}">
                  <a16:creationId xmlns:a16="http://schemas.microsoft.com/office/drawing/2014/main" id="{3766836F-EC19-4C62-B8D1-8ACC4D5F6C9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0286" y="680944"/>
              <a:ext cx="792000" cy="792000"/>
            </a:xfrm>
            <a:prstGeom prst="rect">
              <a:avLst/>
            </a:prstGeom>
          </p:spPr>
        </p:pic>
        <p:pic>
          <p:nvPicPr>
            <p:cNvPr id="155" name="Рисунок 154">
              <a:extLst>
                <a:ext uri="{FF2B5EF4-FFF2-40B4-BE49-F238E27FC236}">
                  <a16:creationId xmlns:a16="http://schemas.microsoft.com/office/drawing/2014/main" id="{D80F88BB-6DAC-48B5-B780-A21CFF6FA1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86569" y="659793"/>
              <a:ext cx="792000" cy="792000"/>
            </a:xfrm>
            <a:prstGeom prst="rect">
              <a:avLst/>
            </a:prstGeom>
          </p:spPr>
        </p:pic>
        <p:pic>
          <p:nvPicPr>
            <p:cNvPr id="156" name="Рисунок 155">
              <a:extLst>
                <a:ext uri="{FF2B5EF4-FFF2-40B4-BE49-F238E27FC236}">
                  <a16:creationId xmlns:a16="http://schemas.microsoft.com/office/drawing/2014/main" id="{8B8852DB-D696-4A61-86BF-3C03DA61CBF9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35777" y="659793"/>
              <a:ext cx="792000" cy="792000"/>
            </a:xfrm>
            <a:prstGeom prst="rect">
              <a:avLst/>
            </a:prstGeom>
          </p:spPr>
        </p:pic>
        <p:pic>
          <p:nvPicPr>
            <p:cNvPr id="157" name="Рисунок 156">
              <a:extLst>
                <a:ext uri="{FF2B5EF4-FFF2-40B4-BE49-F238E27FC236}">
                  <a16:creationId xmlns:a16="http://schemas.microsoft.com/office/drawing/2014/main" id="{9FA0975D-0F54-461E-8475-A53BA3B876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84610" y="659793"/>
              <a:ext cx="792000" cy="792000"/>
            </a:xfrm>
            <a:prstGeom prst="rect">
              <a:avLst/>
            </a:prstGeom>
          </p:spPr>
        </p:pic>
        <p:pic>
          <p:nvPicPr>
            <p:cNvPr id="158" name="Рисунок 157">
              <a:extLst>
                <a:ext uri="{FF2B5EF4-FFF2-40B4-BE49-F238E27FC236}">
                  <a16:creationId xmlns:a16="http://schemas.microsoft.com/office/drawing/2014/main" id="{03C1F379-7F7A-4E79-B5CA-A2E4198729EF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40043" y="659793"/>
              <a:ext cx="792000" cy="792000"/>
            </a:xfrm>
            <a:prstGeom prst="rect">
              <a:avLst/>
            </a:prstGeom>
          </p:spPr>
        </p:pic>
        <p:sp>
          <p:nvSpPr>
            <p:cNvPr id="159" name="Прямоугольник 158">
              <a:extLst>
                <a:ext uri="{FF2B5EF4-FFF2-40B4-BE49-F238E27FC236}">
                  <a16:creationId xmlns:a16="http://schemas.microsoft.com/office/drawing/2014/main" id="{FBD71A80-AC2E-4699-862D-AF6B449CBD97}"/>
                </a:ext>
              </a:extLst>
            </p:cNvPr>
            <p:cNvSpPr/>
            <p:nvPr/>
          </p:nvSpPr>
          <p:spPr>
            <a:xfrm>
              <a:off x="1382322" y="1017337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0" name="Прямоугольник 159">
              <a:extLst>
                <a:ext uri="{FF2B5EF4-FFF2-40B4-BE49-F238E27FC236}">
                  <a16:creationId xmlns:a16="http://schemas.microsoft.com/office/drawing/2014/main" id="{2807D6E4-C4FB-4799-8BF1-7DE620BB68EA}"/>
                </a:ext>
              </a:extLst>
            </p:cNvPr>
            <p:cNvSpPr/>
            <p:nvPr/>
          </p:nvSpPr>
          <p:spPr>
            <a:xfrm>
              <a:off x="2708986" y="1028153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1" name="Прямоугольник 160">
              <a:extLst>
                <a:ext uri="{FF2B5EF4-FFF2-40B4-BE49-F238E27FC236}">
                  <a16:creationId xmlns:a16="http://schemas.microsoft.com/office/drawing/2014/main" id="{D99E3C32-7BC9-4959-A7B3-6B5605A09C8D}"/>
                </a:ext>
              </a:extLst>
            </p:cNvPr>
            <p:cNvSpPr/>
            <p:nvPr/>
          </p:nvSpPr>
          <p:spPr>
            <a:xfrm>
              <a:off x="3952610" y="1017337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2" name="Прямоугольник 161">
              <a:extLst>
                <a:ext uri="{FF2B5EF4-FFF2-40B4-BE49-F238E27FC236}">
                  <a16:creationId xmlns:a16="http://schemas.microsoft.com/office/drawing/2014/main" id="{83241A0D-CB19-4213-A683-F6EDE705B7D6}"/>
                </a:ext>
              </a:extLst>
            </p:cNvPr>
            <p:cNvSpPr/>
            <p:nvPr/>
          </p:nvSpPr>
          <p:spPr>
            <a:xfrm>
              <a:off x="5208043" y="986944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A5577A-C71B-4E1C-AB25-606B4BA12E6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13725">
            <a:off x="116034" y="2299683"/>
            <a:ext cx="1980000" cy="1980000"/>
          </a:xfrm>
          <a:prstGeom prst="rect">
            <a:avLst/>
          </a:prstGeom>
          <a:effectLst>
            <a:glow rad="63500">
              <a:schemeClr val="bg1"/>
            </a:glow>
          </a:effectLst>
        </p:spPr>
      </p:pic>
      <p:grpSp>
        <p:nvGrpSpPr>
          <p:cNvPr id="143" name="Группа 142">
            <a:extLst>
              <a:ext uri="{FF2B5EF4-FFF2-40B4-BE49-F238E27FC236}">
                <a16:creationId xmlns:a16="http://schemas.microsoft.com/office/drawing/2014/main" id="{8A36FE84-9FB4-4A58-B19E-4B607E77BD59}"/>
              </a:ext>
            </a:extLst>
          </p:cNvPr>
          <p:cNvGrpSpPr/>
          <p:nvPr/>
        </p:nvGrpSpPr>
        <p:grpSpPr>
          <a:xfrm>
            <a:off x="592954" y="697510"/>
            <a:ext cx="5881757" cy="813151"/>
            <a:chOff x="550286" y="659793"/>
            <a:chExt cx="5881757" cy="813151"/>
          </a:xfrm>
        </p:grpSpPr>
        <p:pic>
          <p:nvPicPr>
            <p:cNvPr id="144" name="Рисунок 143">
              <a:extLst>
                <a:ext uri="{FF2B5EF4-FFF2-40B4-BE49-F238E27FC236}">
                  <a16:creationId xmlns:a16="http://schemas.microsoft.com/office/drawing/2014/main" id="{4FA7B24A-CAE5-4DBF-9C7E-44373DFE0891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0286" y="680944"/>
              <a:ext cx="792000" cy="792000"/>
            </a:xfrm>
            <a:prstGeom prst="rect">
              <a:avLst/>
            </a:prstGeom>
          </p:spPr>
        </p:pic>
        <p:pic>
          <p:nvPicPr>
            <p:cNvPr id="145" name="Рисунок 144">
              <a:extLst>
                <a:ext uri="{FF2B5EF4-FFF2-40B4-BE49-F238E27FC236}">
                  <a16:creationId xmlns:a16="http://schemas.microsoft.com/office/drawing/2014/main" id="{9440AEEB-9CC6-4170-B88A-34AD63EE702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86569" y="659793"/>
              <a:ext cx="792000" cy="792000"/>
            </a:xfrm>
            <a:prstGeom prst="rect">
              <a:avLst/>
            </a:prstGeom>
          </p:spPr>
        </p:pic>
        <p:pic>
          <p:nvPicPr>
            <p:cNvPr id="146" name="Рисунок 145">
              <a:extLst>
                <a:ext uri="{FF2B5EF4-FFF2-40B4-BE49-F238E27FC236}">
                  <a16:creationId xmlns:a16="http://schemas.microsoft.com/office/drawing/2014/main" id="{D09389F3-9EC6-48ED-9D73-9F4C0D948828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35777" y="659793"/>
              <a:ext cx="792000" cy="792000"/>
            </a:xfrm>
            <a:prstGeom prst="rect">
              <a:avLst/>
            </a:prstGeom>
          </p:spPr>
        </p:pic>
        <p:pic>
          <p:nvPicPr>
            <p:cNvPr id="147" name="Рисунок 146">
              <a:extLst>
                <a:ext uri="{FF2B5EF4-FFF2-40B4-BE49-F238E27FC236}">
                  <a16:creationId xmlns:a16="http://schemas.microsoft.com/office/drawing/2014/main" id="{F4CD5271-A7B5-4410-A805-8B8242CD03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84610" y="659793"/>
              <a:ext cx="792000" cy="792000"/>
            </a:xfrm>
            <a:prstGeom prst="rect">
              <a:avLst/>
            </a:prstGeom>
          </p:spPr>
        </p:pic>
        <p:pic>
          <p:nvPicPr>
            <p:cNvPr id="148" name="Рисунок 147">
              <a:extLst>
                <a:ext uri="{FF2B5EF4-FFF2-40B4-BE49-F238E27FC236}">
                  <a16:creationId xmlns:a16="http://schemas.microsoft.com/office/drawing/2014/main" id="{2698C49C-4259-451A-9AC5-E53DE934D87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40043" y="659793"/>
              <a:ext cx="792000" cy="792000"/>
            </a:xfrm>
            <a:prstGeom prst="rect">
              <a:avLst/>
            </a:prstGeom>
          </p:spPr>
        </p:pic>
        <p:sp>
          <p:nvSpPr>
            <p:cNvPr id="149" name="Прямоугольник 148">
              <a:extLst>
                <a:ext uri="{FF2B5EF4-FFF2-40B4-BE49-F238E27FC236}">
                  <a16:creationId xmlns:a16="http://schemas.microsoft.com/office/drawing/2014/main" id="{CA8528F0-11E5-47F0-89F5-0BE67F43069D}"/>
                </a:ext>
              </a:extLst>
            </p:cNvPr>
            <p:cNvSpPr/>
            <p:nvPr/>
          </p:nvSpPr>
          <p:spPr>
            <a:xfrm>
              <a:off x="1382322" y="1017337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0" name="Прямоугольник 149">
              <a:extLst>
                <a:ext uri="{FF2B5EF4-FFF2-40B4-BE49-F238E27FC236}">
                  <a16:creationId xmlns:a16="http://schemas.microsoft.com/office/drawing/2014/main" id="{C72E43E3-22A5-4B58-AAE0-85A90C6FADDB}"/>
                </a:ext>
              </a:extLst>
            </p:cNvPr>
            <p:cNvSpPr/>
            <p:nvPr/>
          </p:nvSpPr>
          <p:spPr>
            <a:xfrm>
              <a:off x="2708986" y="1028153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1" name="Прямоугольник 150">
              <a:extLst>
                <a:ext uri="{FF2B5EF4-FFF2-40B4-BE49-F238E27FC236}">
                  <a16:creationId xmlns:a16="http://schemas.microsoft.com/office/drawing/2014/main" id="{F934484E-F5C7-4864-A743-35396674D51A}"/>
                </a:ext>
              </a:extLst>
            </p:cNvPr>
            <p:cNvSpPr/>
            <p:nvPr/>
          </p:nvSpPr>
          <p:spPr>
            <a:xfrm>
              <a:off x="3952610" y="1017337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2" name="Прямоугольник 151">
              <a:extLst>
                <a:ext uri="{FF2B5EF4-FFF2-40B4-BE49-F238E27FC236}">
                  <a16:creationId xmlns:a16="http://schemas.microsoft.com/office/drawing/2014/main" id="{6B181982-A6D0-4A51-A536-5D78EF6D0EA4}"/>
                </a:ext>
              </a:extLst>
            </p:cNvPr>
            <p:cNvSpPr/>
            <p:nvPr/>
          </p:nvSpPr>
          <p:spPr>
            <a:xfrm>
              <a:off x="5208043" y="986944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3" name="Группа 132">
            <a:extLst>
              <a:ext uri="{FF2B5EF4-FFF2-40B4-BE49-F238E27FC236}">
                <a16:creationId xmlns:a16="http://schemas.microsoft.com/office/drawing/2014/main" id="{EAFF9553-7433-43F4-BCDA-5BAFD8051654}"/>
              </a:ext>
            </a:extLst>
          </p:cNvPr>
          <p:cNvGrpSpPr/>
          <p:nvPr/>
        </p:nvGrpSpPr>
        <p:grpSpPr>
          <a:xfrm>
            <a:off x="5709404" y="638700"/>
            <a:ext cx="5881757" cy="813151"/>
            <a:chOff x="550286" y="659793"/>
            <a:chExt cx="5881757" cy="813151"/>
          </a:xfrm>
        </p:grpSpPr>
        <p:pic>
          <p:nvPicPr>
            <p:cNvPr id="134" name="Рисунок 133">
              <a:extLst>
                <a:ext uri="{FF2B5EF4-FFF2-40B4-BE49-F238E27FC236}">
                  <a16:creationId xmlns:a16="http://schemas.microsoft.com/office/drawing/2014/main" id="{7B8E6C3A-4282-4950-8661-F6106559B5E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0286" y="680944"/>
              <a:ext cx="792000" cy="792000"/>
            </a:xfrm>
            <a:prstGeom prst="rect">
              <a:avLst/>
            </a:prstGeom>
          </p:spPr>
        </p:pic>
        <p:pic>
          <p:nvPicPr>
            <p:cNvPr id="135" name="Рисунок 134">
              <a:extLst>
                <a:ext uri="{FF2B5EF4-FFF2-40B4-BE49-F238E27FC236}">
                  <a16:creationId xmlns:a16="http://schemas.microsoft.com/office/drawing/2014/main" id="{73278672-01BE-45CA-A44B-0C9D6D31299B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86569" y="659793"/>
              <a:ext cx="792000" cy="792000"/>
            </a:xfrm>
            <a:prstGeom prst="rect">
              <a:avLst/>
            </a:prstGeom>
          </p:spPr>
        </p:pic>
        <p:pic>
          <p:nvPicPr>
            <p:cNvPr id="136" name="Рисунок 135">
              <a:extLst>
                <a:ext uri="{FF2B5EF4-FFF2-40B4-BE49-F238E27FC236}">
                  <a16:creationId xmlns:a16="http://schemas.microsoft.com/office/drawing/2014/main" id="{5282647A-94CD-4684-AAB7-FD7E4CE905C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35777" y="659793"/>
              <a:ext cx="792000" cy="792000"/>
            </a:xfrm>
            <a:prstGeom prst="rect">
              <a:avLst/>
            </a:prstGeom>
          </p:spPr>
        </p:pic>
        <p:pic>
          <p:nvPicPr>
            <p:cNvPr id="137" name="Рисунок 136">
              <a:extLst>
                <a:ext uri="{FF2B5EF4-FFF2-40B4-BE49-F238E27FC236}">
                  <a16:creationId xmlns:a16="http://schemas.microsoft.com/office/drawing/2014/main" id="{C084257D-A9C3-4FD8-9592-F9727CCDF1B8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84610" y="659793"/>
              <a:ext cx="792000" cy="792000"/>
            </a:xfrm>
            <a:prstGeom prst="rect">
              <a:avLst/>
            </a:prstGeom>
          </p:spPr>
        </p:pic>
        <p:pic>
          <p:nvPicPr>
            <p:cNvPr id="138" name="Рисунок 137">
              <a:extLst>
                <a:ext uri="{FF2B5EF4-FFF2-40B4-BE49-F238E27FC236}">
                  <a16:creationId xmlns:a16="http://schemas.microsoft.com/office/drawing/2014/main" id="{A548DDA6-2989-45DB-9990-9F7FC78F0BB3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40043" y="659793"/>
              <a:ext cx="792000" cy="792000"/>
            </a:xfrm>
            <a:prstGeom prst="rect">
              <a:avLst/>
            </a:prstGeom>
          </p:spPr>
        </p:pic>
        <p:sp>
          <p:nvSpPr>
            <p:cNvPr id="139" name="Прямоугольник 138">
              <a:extLst>
                <a:ext uri="{FF2B5EF4-FFF2-40B4-BE49-F238E27FC236}">
                  <a16:creationId xmlns:a16="http://schemas.microsoft.com/office/drawing/2014/main" id="{A74E99F3-9155-4D8D-B6E0-6654DC930FDB}"/>
                </a:ext>
              </a:extLst>
            </p:cNvPr>
            <p:cNvSpPr/>
            <p:nvPr/>
          </p:nvSpPr>
          <p:spPr>
            <a:xfrm>
              <a:off x="1382322" y="1017337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0" name="Прямоугольник 139">
              <a:extLst>
                <a:ext uri="{FF2B5EF4-FFF2-40B4-BE49-F238E27FC236}">
                  <a16:creationId xmlns:a16="http://schemas.microsoft.com/office/drawing/2014/main" id="{7006A31F-31DF-4FC7-BC93-A02394A09BA7}"/>
                </a:ext>
              </a:extLst>
            </p:cNvPr>
            <p:cNvSpPr/>
            <p:nvPr/>
          </p:nvSpPr>
          <p:spPr>
            <a:xfrm>
              <a:off x="2708986" y="1028153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1" name="Прямоугольник 140">
              <a:extLst>
                <a:ext uri="{FF2B5EF4-FFF2-40B4-BE49-F238E27FC236}">
                  <a16:creationId xmlns:a16="http://schemas.microsoft.com/office/drawing/2014/main" id="{E9C29E90-2D7B-46AD-BCF7-9493B4C28347}"/>
                </a:ext>
              </a:extLst>
            </p:cNvPr>
            <p:cNvSpPr/>
            <p:nvPr/>
          </p:nvSpPr>
          <p:spPr>
            <a:xfrm>
              <a:off x="3952610" y="1017337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2" name="Прямоугольник 141">
              <a:extLst>
                <a:ext uri="{FF2B5EF4-FFF2-40B4-BE49-F238E27FC236}">
                  <a16:creationId xmlns:a16="http://schemas.microsoft.com/office/drawing/2014/main" id="{9B929C83-4824-42D1-B3FA-F076C4AF52A2}"/>
                </a:ext>
              </a:extLst>
            </p:cNvPr>
            <p:cNvSpPr/>
            <p:nvPr/>
          </p:nvSpPr>
          <p:spPr>
            <a:xfrm>
              <a:off x="5208043" y="986944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63" name="Группа 162">
            <a:extLst>
              <a:ext uri="{FF2B5EF4-FFF2-40B4-BE49-F238E27FC236}">
                <a16:creationId xmlns:a16="http://schemas.microsoft.com/office/drawing/2014/main" id="{7C82DEA3-AC34-4B0D-85D1-6F5F3BD7B59A}"/>
              </a:ext>
            </a:extLst>
          </p:cNvPr>
          <p:cNvGrpSpPr/>
          <p:nvPr/>
        </p:nvGrpSpPr>
        <p:grpSpPr>
          <a:xfrm>
            <a:off x="617273" y="652258"/>
            <a:ext cx="5881757" cy="813151"/>
            <a:chOff x="550286" y="659793"/>
            <a:chExt cx="5881757" cy="813151"/>
          </a:xfrm>
        </p:grpSpPr>
        <p:pic>
          <p:nvPicPr>
            <p:cNvPr id="164" name="Рисунок 163">
              <a:extLst>
                <a:ext uri="{FF2B5EF4-FFF2-40B4-BE49-F238E27FC236}">
                  <a16:creationId xmlns:a16="http://schemas.microsoft.com/office/drawing/2014/main" id="{0C12308F-D05D-4E05-9427-9780B1232A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0286" y="680944"/>
              <a:ext cx="792000" cy="792000"/>
            </a:xfrm>
            <a:prstGeom prst="rect">
              <a:avLst/>
            </a:prstGeom>
          </p:spPr>
        </p:pic>
        <p:pic>
          <p:nvPicPr>
            <p:cNvPr id="165" name="Рисунок 164">
              <a:extLst>
                <a:ext uri="{FF2B5EF4-FFF2-40B4-BE49-F238E27FC236}">
                  <a16:creationId xmlns:a16="http://schemas.microsoft.com/office/drawing/2014/main" id="{30715363-A9C2-4DFF-A563-5FBF627B83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86569" y="659793"/>
              <a:ext cx="792000" cy="792000"/>
            </a:xfrm>
            <a:prstGeom prst="rect">
              <a:avLst/>
            </a:prstGeom>
          </p:spPr>
        </p:pic>
        <p:pic>
          <p:nvPicPr>
            <p:cNvPr id="166" name="Рисунок 165">
              <a:extLst>
                <a:ext uri="{FF2B5EF4-FFF2-40B4-BE49-F238E27FC236}">
                  <a16:creationId xmlns:a16="http://schemas.microsoft.com/office/drawing/2014/main" id="{8E79CDB2-1D77-41BA-96F4-D62225D6467F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35777" y="659793"/>
              <a:ext cx="792000" cy="792000"/>
            </a:xfrm>
            <a:prstGeom prst="rect">
              <a:avLst/>
            </a:prstGeom>
          </p:spPr>
        </p:pic>
        <p:pic>
          <p:nvPicPr>
            <p:cNvPr id="167" name="Рисунок 166">
              <a:extLst>
                <a:ext uri="{FF2B5EF4-FFF2-40B4-BE49-F238E27FC236}">
                  <a16:creationId xmlns:a16="http://schemas.microsoft.com/office/drawing/2014/main" id="{E53E908C-13C0-490E-B47C-5BBE3EF98D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84610" y="659793"/>
              <a:ext cx="792000" cy="792000"/>
            </a:xfrm>
            <a:prstGeom prst="rect">
              <a:avLst/>
            </a:prstGeom>
          </p:spPr>
        </p:pic>
        <p:pic>
          <p:nvPicPr>
            <p:cNvPr id="168" name="Рисунок 167">
              <a:extLst>
                <a:ext uri="{FF2B5EF4-FFF2-40B4-BE49-F238E27FC236}">
                  <a16:creationId xmlns:a16="http://schemas.microsoft.com/office/drawing/2014/main" id="{B9D628F7-E7DA-452F-9E62-40CADE69828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40043" y="659793"/>
              <a:ext cx="792000" cy="792000"/>
            </a:xfrm>
            <a:prstGeom prst="rect">
              <a:avLst/>
            </a:prstGeom>
          </p:spPr>
        </p:pic>
        <p:sp>
          <p:nvSpPr>
            <p:cNvPr id="169" name="Прямоугольник 168">
              <a:extLst>
                <a:ext uri="{FF2B5EF4-FFF2-40B4-BE49-F238E27FC236}">
                  <a16:creationId xmlns:a16="http://schemas.microsoft.com/office/drawing/2014/main" id="{BDCFBDE1-C978-42EE-994B-5A3B83D2A80E}"/>
                </a:ext>
              </a:extLst>
            </p:cNvPr>
            <p:cNvSpPr/>
            <p:nvPr/>
          </p:nvSpPr>
          <p:spPr>
            <a:xfrm>
              <a:off x="1382322" y="1017337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0" name="Прямоугольник 169">
              <a:extLst>
                <a:ext uri="{FF2B5EF4-FFF2-40B4-BE49-F238E27FC236}">
                  <a16:creationId xmlns:a16="http://schemas.microsoft.com/office/drawing/2014/main" id="{DEBC9B15-9B39-4AFE-8538-2351737EA88B}"/>
                </a:ext>
              </a:extLst>
            </p:cNvPr>
            <p:cNvSpPr/>
            <p:nvPr/>
          </p:nvSpPr>
          <p:spPr>
            <a:xfrm>
              <a:off x="2708986" y="1028153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1" name="Прямоугольник 170">
              <a:extLst>
                <a:ext uri="{FF2B5EF4-FFF2-40B4-BE49-F238E27FC236}">
                  <a16:creationId xmlns:a16="http://schemas.microsoft.com/office/drawing/2014/main" id="{65416AD7-623C-4675-8134-BF3B2DD981AB}"/>
                </a:ext>
              </a:extLst>
            </p:cNvPr>
            <p:cNvSpPr/>
            <p:nvPr/>
          </p:nvSpPr>
          <p:spPr>
            <a:xfrm>
              <a:off x="3952610" y="1017337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72" name="Прямоугольник 171">
              <a:extLst>
                <a:ext uri="{FF2B5EF4-FFF2-40B4-BE49-F238E27FC236}">
                  <a16:creationId xmlns:a16="http://schemas.microsoft.com/office/drawing/2014/main" id="{1F70DC1A-5E2C-4CA5-9417-62F93D304A0F}"/>
                </a:ext>
              </a:extLst>
            </p:cNvPr>
            <p:cNvSpPr/>
            <p:nvPr/>
          </p:nvSpPr>
          <p:spPr>
            <a:xfrm>
              <a:off x="5208043" y="986944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1129DA2-02A3-41D5-B338-F73513790D0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78393" y="2248286"/>
            <a:ext cx="1980000" cy="1980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grpSp>
        <p:nvGrpSpPr>
          <p:cNvPr id="173" name="Группа 172">
            <a:extLst>
              <a:ext uri="{FF2B5EF4-FFF2-40B4-BE49-F238E27FC236}">
                <a16:creationId xmlns:a16="http://schemas.microsoft.com/office/drawing/2014/main" id="{35509935-23B3-4C94-9B98-91C799A13FAF}"/>
              </a:ext>
            </a:extLst>
          </p:cNvPr>
          <p:cNvGrpSpPr/>
          <p:nvPr/>
        </p:nvGrpSpPr>
        <p:grpSpPr>
          <a:xfrm>
            <a:off x="5701044" y="637495"/>
            <a:ext cx="5881757" cy="813151"/>
            <a:chOff x="550286" y="659793"/>
            <a:chExt cx="5881757" cy="813151"/>
          </a:xfrm>
        </p:grpSpPr>
        <p:pic>
          <p:nvPicPr>
            <p:cNvPr id="174" name="Рисунок 173">
              <a:extLst>
                <a:ext uri="{FF2B5EF4-FFF2-40B4-BE49-F238E27FC236}">
                  <a16:creationId xmlns:a16="http://schemas.microsoft.com/office/drawing/2014/main" id="{00212496-9541-47D3-9A5E-05014070EC44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0286" y="680944"/>
              <a:ext cx="792000" cy="792000"/>
            </a:xfrm>
            <a:prstGeom prst="rect">
              <a:avLst/>
            </a:prstGeom>
          </p:spPr>
        </p:pic>
        <p:pic>
          <p:nvPicPr>
            <p:cNvPr id="175" name="Рисунок 174">
              <a:extLst>
                <a:ext uri="{FF2B5EF4-FFF2-40B4-BE49-F238E27FC236}">
                  <a16:creationId xmlns:a16="http://schemas.microsoft.com/office/drawing/2014/main" id="{887E0167-59D3-4AE3-9E98-AFB2F6DE7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86569" y="659793"/>
              <a:ext cx="792000" cy="792000"/>
            </a:xfrm>
            <a:prstGeom prst="rect">
              <a:avLst/>
            </a:prstGeom>
          </p:spPr>
        </p:pic>
        <p:pic>
          <p:nvPicPr>
            <p:cNvPr id="176" name="Рисунок 175">
              <a:extLst>
                <a:ext uri="{FF2B5EF4-FFF2-40B4-BE49-F238E27FC236}">
                  <a16:creationId xmlns:a16="http://schemas.microsoft.com/office/drawing/2014/main" id="{B4B6F0F9-E34C-46A9-9512-E2C1971064B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35777" y="659793"/>
              <a:ext cx="792000" cy="792000"/>
            </a:xfrm>
            <a:prstGeom prst="rect">
              <a:avLst/>
            </a:prstGeom>
          </p:spPr>
        </p:pic>
        <p:pic>
          <p:nvPicPr>
            <p:cNvPr id="177" name="Рисунок 176">
              <a:extLst>
                <a:ext uri="{FF2B5EF4-FFF2-40B4-BE49-F238E27FC236}">
                  <a16:creationId xmlns:a16="http://schemas.microsoft.com/office/drawing/2014/main" id="{CE9B427C-7912-4576-877F-38D489F32A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84610" y="659793"/>
              <a:ext cx="792000" cy="792000"/>
            </a:xfrm>
            <a:prstGeom prst="rect">
              <a:avLst/>
            </a:prstGeom>
          </p:spPr>
        </p:pic>
        <p:pic>
          <p:nvPicPr>
            <p:cNvPr id="178" name="Рисунок 177">
              <a:extLst>
                <a:ext uri="{FF2B5EF4-FFF2-40B4-BE49-F238E27FC236}">
                  <a16:creationId xmlns:a16="http://schemas.microsoft.com/office/drawing/2014/main" id="{949B1614-FF25-4586-90F2-BE25AA2864CB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40043" y="659793"/>
              <a:ext cx="792000" cy="792000"/>
            </a:xfrm>
            <a:prstGeom prst="rect">
              <a:avLst/>
            </a:prstGeom>
          </p:spPr>
        </p:pic>
        <p:sp>
          <p:nvSpPr>
            <p:cNvPr id="179" name="Прямоугольник 178">
              <a:extLst>
                <a:ext uri="{FF2B5EF4-FFF2-40B4-BE49-F238E27FC236}">
                  <a16:creationId xmlns:a16="http://schemas.microsoft.com/office/drawing/2014/main" id="{D7D37A8A-59DA-4674-93EF-58235B4CA6FF}"/>
                </a:ext>
              </a:extLst>
            </p:cNvPr>
            <p:cNvSpPr/>
            <p:nvPr/>
          </p:nvSpPr>
          <p:spPr>
            <a:xfrm>
              <a:off x="1382322" y="1017337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0" name="Прямоугольник 179">
              <a:extLst>
                <a:ext uri="{FF2B5EF4-FFF2-40B4-BE49-F238E27FC236}">
                  <a16:creationId xmlns:a16="http://schemas.microsoft.com/office/drawing/2014/main" id="{7EBF9F21-D7D4-45A4-99FB-CC8FC15F29D1}"/>
                </a:ext>
              </a:extLst>
            </p:cNvPr>
            <p:cNvSpPr/>
            <p:nvPr/>
          </p:nvSpPr>
          <p:spPr>
            <a:xfrm>
              <a:off x="2708986" y="1028153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1" name="Прямоугольник 180">
              <a:extLst>
                <a:ext uri="{FF2B5EF4-FFF2-40B4-BE49-F238E27FC236}">
                  <a16:creationId xmlns:a16="http://schemas.microsoft.com/office/drawing/2014/main" id="{80E508A8-54BA-483A-A99B-E24E3FF8F179}"/>
                </a:ext>
              </a:extLst>
            </p:cNvPr>
            <p:cNvSpPr/>
            <p:nvPr/>
          </p:nvSpPr>
          <p:spPr>
            <a:xfrm>
              <a:off x="3952610" y="1017337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2" name="Прямоугольник 181">
              <a:extLst>
                <a:ext uri="{FF2B5EF4-FFF2-40B4-BE49-F238E27FC236}">
                  <a16:creationId xmlns:a16="http://schemas.microsoft.com/office/drawing/2014/main" id="{97B13E6F-0EE5-4CF5-A992-D2C640821BBC}"/>
                </a:ext>
              </a:extLst>
            </p:cNvPr>
            <p:cNvSpPr/>
            <p:nvPr/>
          </p:nvSpPr>
          <p:spPr>
            <a:xfrm>
              <a:off x="5208043" y="986944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83" name="Группа 182">
            <a:extLst>
              <a:ext uri="{FF2B5EF4-FFF2-40B4-BE49-F238E27FC236}">
                <a16:creationId xmlns:a16="http://schemas.microsoft.com/office/drawing/2014/main" id="{4064043D-6B01-4BB5-8EA6-6BEFCEAE0761}"/>
              </a:ext>
            </a:extLst>
          </p:cNvPr>
          <p:cNvGrpSpPr/>
          <p:nvPr/>
        </p:nvGrpSpPr>
        <p:grpSpPr>
          <a:xfrm>
            <a:off x="617273" y="654759"/>
            <a:ext cx="5881757" cy="813151"/>
            <a:chOff x="550286" y="659793"/>
            <a:chExt cx="5881757" cy="813151"/>
          </a:xfrm>
        </p:grpSpPr>
        <p:pic>
          <p:nvPicPr>
            <p:cNvPr id="184" name="Рисунок 183">
              <a:extLst>
                <a:ext uri="{FF2B5EF4-FFF2-40B4-BE49-F238E27FC236}">
                  <a16:creationId xmlns:a16="http://schemas.microsoft.com/office/drawing/2014/main" id="{8437ACBC-2837-483D-B8EF-E091CEA24907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0286" y="680944"/>
              <a:ext cx="792000" cy="792000"/>
            </a:xfrm>
            <a:prstGeom prst="rect">
              <a:avLst/>
            </a:prstGeom>
          </p:spPr>
        </p:pic>
        <p:pic>
          <p:nvPicPr>
            <p:cNvPr id="185" name="Рисунок 184">
              <a:extLst>
                <a:ext uri="{FF2B5EF4-FFF2-40B4-BE49-F238E27FC236}">
                  <a16:creationId xmlns:a16="http://schemas.microsoft.com/office/drawing/2014/main" id="{B5442F1F-22C5-4793-A6A5-7F0FB155832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86569" y="659793"/>
              <a:ext cx="792000" cy="792000"/>
            </a:xfrm>
            <a:prstGeom prst="rect">
              <a:avLst/>
            </a:prstGeom>
          </p:spPr>
        </p:pic>
        <p:pic>
          <p:nvPicPr>
            <p:cNvPr id="186" name="Рисунок 185">
              <a:extLst>
                <a:ext uri="{FF2B5EF4-FFF2-40B4-BE49-F238E27FC236}">
                  <a16:creationId xmlns:a16="http://schemas.microsoft.com/office/drawing/2014/main" id="{36DBFAC6-2A17-4DC0-BFF6-AB5BBBDA3E0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35777" y="659793"/>
              <a:ext cx="792000" cy="792000"/>
            </a:xfrm>
            <a:prstGeom prst="rect">
              <a:avLst/>
            </a:prstGeom>
          </p:spPr>
        </p:pic>
        <p:pic>
          <p:nvPicPr>
            <p:cNvPr id="187" name="Рисунок 186">
              <a:extLst>
                <a:ext uri="{FF2B5EF4-FFF2-40B4-BE49-F238E27FC236}">
                  <a16:creationId xmlns:a16="http://schemas.microsoft.com/office/drawing/2014/main" id="{F43E1CA6-BED1-447F-BB4E-72C13776AD98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84610" y="659793"/>
              <a:ext cx="792000" cy="792000"/>
            </a:xfrm>
            <a:prstGeom prst="rect">
              <a:avLst/>
            </a:prstGeom>
          </p:spPr>
        </p:pic>
        <p:pic>
          <p:nvPicPr>
            <p:cNvPr id="188" name="Рисунок 187">
              <a:extLst>
                <a:ext uri="{FF2B5EF4-FFF2-40B4-BE49-F238E27FC236}">
                  <a16:creationId xmlns:a16="http://schemas.microsoft.com/office/drawing/2014/main" id="{F594DF48-DBBD-4A69-9508-2120DF944E02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40043" y="659793"/>
              <a:ext cx="792000" cy="792000"/>
            </a:xfrm>
            <a:prstGeom prst="rect">
              <a:avLst/>
            </a:prstGeom>
          </p:spPr>
        </p:pic>
        <p:sp>
          <p:nvSpPr>
            <p:cNvPr id="189" name="Прямоугольник 188">
              <a:extLst>
                <a:ext uri="{FF2B5EF4-FFF2-40B4-BE49-F238E27FC236}">
                  <a16:creationId xmlns:a16="http://schemas.microsoft.com/office/drawing/2014/main" id="{6DD7A512-8A38-4A80-A91B-D36FF1185F3F}"/>
                </a:ext>
              </a:extLst>
            </p:cNvPr>
            <p:cNvSpPr/>
            <p:nvPr/>
          </p:nvSpPr>
          <p:spPr>
            <a:xfrm>
              <a:off x="1382322" y="1017337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0" name="Прямоугольник 189">
              <a:extLst>
                <a:ext uri="{FF2B5EF4-FFF2-40B4-BE49-F238E27FC236}">
                  <a16:creationId xmlns:a16="http://schemas.microsoft.com/office/drawing/2014/main" id="{612D3133-D665-4365-90E3-DEFB9E0738BA}"/>
                </a:ext>
              </a:extLst>
            </p:cNvPr>
            <p:cNvSpPr/>
            <p:nvPr/>
          </p:nvSpPr>
          <p:spPr>
            <a:xfrm>
              <a:off x="2708986" y="1028153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1" name="Прямоугольник 190">
              <a:extLst>
                <a:ext uri="{FF2B5EF4-FFF2-40B4-BE49-F238E27FC236}">
                  <a16:creationId xmlns:a16="http://schemas.microsoft.com/office/drawing/2014/main" id="{1F99B11A-EF57-4C16-8400-575F67447E86}"/>
                </a:ext>
              </a:extLst>
            </p:cNvPr>
            <p:cNvSpPr/>
            <p:nvPr/>
          </p:nvSpPr>
          <p:spPr>
            <a:xfrm>
              <a:off x="3952610" y="1017337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2" name="Прямоугольник 191">
              <a:extLst>
                <a:ext uri="{FF2B5EF4-FFF2-40B4-BE49-F238E27FC236}">
                  <a16:creationId xmlns:a16="http://schemas.microsoft.com/office/drawing/2014/main" id="{6567C96E-86FA-4799-BC66-E3CB40CFB714}"/>
                </a:ext>
              </a:extLst>
            </p:cNvPr>
            <p:cNvSpPr/>
            <p:nvPr/>
          </p:nvSpPr>
          <p:spPr>
            <a:xfrm>
              <a:off x="5208043" y="986944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DB2F9245-43C6-4BCE-9EB3-12D749FBC91B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5485" y="2212277"/>
            <a:ext cx="1980000" cy="1980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grpSp>
        <p:nvGrpSpPr>
          <p:cNvPr id="193" name="Группа 192">
            <a:extLst>
              <a:ext uri="{FF2B5EF4-FFF2-40B4-BE49-F238E27FC236}">
                <a16:creationId xmlns:a16="http://schemas.microsoft.com/office/drawing/2014/main" id="{5F3AA628-7B8B-445A-BA11-25855A789A5F}"/>
              </a:ext>
            </a:extLst>
          </p:cNvPr>
          <p:cNvGrpSpPr/>
          <p:nvPr/>
        </p:nvGrpSpPr>
        <p:grpSpPr>
          <a:xfrm>
            <a:off x="5709404" y="662821"/>
            <a:ext cx="5881757" cy="813151"/>
            <a:chOff x="550286" y="659793"/>
            <a:chExt cx="5881757" cy="813151"/>
          </a:xfrm>
        </p:grpSpPr>
        <p:pic>
          <p:nvPicPr>
            <p:cNvPr id="194" name="Рисунок 193">
              <a:extLst>
                <a:ext uri="{FF2B5EF4-FFF2-40B4-BE49-F238E27FC236}">
                  <a16:creationId xmlns:a16="http://schemas.microsoft.com/office/drawing/2014/main" id="{FC7524E7-7791-4AE1-9FD0-B6E656A51F2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0286" y="680944"/>
              <a:ext cx="792000" cy="792000"/>
            </a:xfrm>
            <a:prstGeom prst="rect">
              <a:avLst/>
            </a:prstGeom>
          </p:spPr>
        </p:pic>
        <p:pic>
          <p:nvPicPr>
            <p:cNvPr id="195" name="Рисунок 194">
              <a:extLst>
                <a:ext uri="{FF2B5EF4-FFF2-40B4-BE49-F238E27FC236}">
                  <a16:creationId xmlns:a16="http://schemas.microsoft.com/office/drawing/2014/main" id="{E8C61051-7B36-466F-BAAC-79ABC5F61EE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86569" y="659793"/>
              <a:ext cx="792000" cy="792000"/>
            </a:xfrm>
            <a:prstGeom prst="rect">
              <a:avLst/>
            </a:prstGeom>
          </p:spPr>
        </p:pic>
        <p:pic>
          <p:nvPicPr>
            <p:cNvPr id="196" name="Рисунок 195">
              <a:extLst>
                <a:ext uri="{FF2B5EF4-FFF2-40B4-BE49-F238E27FC236}">
                  <a16:creationId xmlns:a16="http://schemas.microsoft.com/office/drawing/2014/main" id="{FD4E67AB-F6CC-4848-BAB0-4810D5EAEB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35777" y="659793"/>
              <a:ext cx="792000" cy="792000"/>
            </a:xfrm>
            <a:prstGeom prst="rect">
              <a:avLst/>
            </a:prstGeom>
          </p:spPr>
        </p:pic>
        <p:pic>
          <p:nvPicPr>
            <p:cNvPr id="197" name="Рисунок 196">
              <a:extLst>
                <a:ext uri="{FF2B5EF4-FFF2-40B4-BE49-F238E27FC236}">
                  <a16:creationId xmlns:a16="http://schemas.microsoft.com/office/drawing/2014/main" id="{8F28C4BC-785E-4719-867B-CE2FE6A4027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84610" y="659793"/>
              <a:ext cx="792000" cy="792000"/>
            </a:xfrm>
            <a:prstGeom prst="rect">
              <a:avLst/>
            </a:prstGeom>
          </p:spPr>
        </p:pic>
        <p:pic>
          <p:nvPicPr>
            <p:cNvPr id="198" name="Рисунок 197">
              <a:extLst>
                <a:ext uri="{FF2B5EF4-FFF2-40B4-BE49-F238E27FC236}">
                  <a16:creationId xmlns:a16="http://schemas.microsoft.com/office/drawing/2014/main" id="{320675FD-DF6C-44BC-8993-42D56F51F1E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40043" y="659793"/>
              <a:ext cx="792000" cy="792000"/>
            </a:xfrm>
            <a:prstGeom prst="rect">
              <a:avLst/>
            </a:prstGeom>
          </p:spPr>
        </p:pic>
        <p:sp>
          <p:nvSpPr>
            <p:cNvPr id="199" name="Прямоугольник 198">
              <a:extLst>
                <a:ext uri="{FF2B5EF4-FFF2-40B4-BE49-F238E27FC236}">
                  <a16:creationId xmlns:a16="http://schemas.microsoft.com/office/drawing/2014/main" id="{2BDA5339-C649-42E4-89EB-9BE1AA3282E5}"/>
                </a:ext>
              </a:extLst>
            </p:cNvPr>
            <p:cNvSpPr/>
            <p:nvPr/>
          </p:nvSpPr>
          <p:spPr>
            <a:xfrm>
              <a:off x="1382322" y="1017337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0" name="Прямоугольник 199">
              <a:extLst>
                <a:ext uri="{FF2B5EF4-FFF2-40B4-BE49-F238E27FC236}">
                  <a16:creationId xmlns:a16="http://schemas.microsoft.com/office/drawing/2014/main" id="{11E511E8-79A7-4430-9D85-98ECCC397339}"/>
                </a:ext>
              </a:extLst>
            </p:cNvPr>
            <p:cNvSpPr/>
            <p:nvPr/>
          </p:nvSpPr>
          <p:spPr>
            <a:xfrm>
              <a:off x="2708986" y="1028153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1" name="Прямоугольник 200">
              <a:extLst>
                <a:ext uri="{FF2B5EF4-FFF2-40B4-BE49-F238E27FC236}">
                  <a16:creationId xmlns:a16="http://schemas.microsoft.com/office/drawing/2014/main" id="{FD6116E0-536A-4820-9A02-8A55B6A66C30}"/>
                </a:ext>
              </a:extLst>
            </p:cNvPr>
            <p:cNvSpPr/>
            <p:nvPr/>
          </p:nvSpPr>
          <p:spPr>
            <a:xfrm>
              <a:off x="3952610" y="1017337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02" name="Прямоугольник 201">
              <a:extLst>
                <a:ext uri="{FF2B5EF4-FFF2-40B4-BE49-F238E27FC236}">
                  <a16:creationId xmlns:a16="http://schemas.microsoft.com/office/drawing/2014/main" id="{8969FB78-5E74-447E-A129-EC5AD7DD8B3D}"/>
                </a:ext>
              </a:extLst>
            </p:cNvPr>
            <p:cNvSpPr/>
            <p:nvPr/>
          </p:nvSpPr>
          <p:spPr>
            <a:xfrm>
              <a:off x="5208043" y="986944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3" name="Группа 202">
            <a:extLst>
              <a:ext uri="{FF2B5EF4-FFF2-40B4-BE49-F238E27FC236}">
                <a16:creationId xmlns:a16="http://schemas.microsoft.com/office/drawing/2014/main" id="{4088CBBD-A730-4FC0-8D75-2787794105A0}"/>
              </a:ext>
            </a:extLst>
          </p:cNvPr>
          <p:cNvGrpSpPr/>
          <p:nvPr/>
        </p:nvGrpSpPr>
        <p:grpSpPr>
          <a:xfrm>
            <a:off x="613777" y="672116"/>
            <a:ext cx="5881757" cy="813151"/>
            <a:chOff x="550286" y="659793"/>
            <a:chExt cx="5881757" cy="813151"/>
          </a:xfrm>
        </p:grpSpPr>
        <p:pic>
          <p:nvPicPr>
            <p:cNvPr id="204" name="Рисунок 203">
              <a:extLst>
                <a:ext uri="{FF2B5EF4-FFF2-40B4-BE49-F238E27FC236}">
                  <a16:creationId xmlns:a16="http://schemas.microsoft.com/office/drawing/2014/main" id="{805A7029-4191-4BE5-8E55-71B6620F0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50286" y="680944"/>
              <a:ext cx="792000" cy="792000"/>
            </a:xfrm>
            <a:prstGeom prst="rect">
              <a:avLst/>
            </a:prstGeom>
          </p:spPr>
        </p:pic>
        <p:pic>
          <p:nvPicPr>
            <p:cNvPr id="205" name="Рисунок 204">
              <a:extLst>
                <a:ext uri="{FF2B5EF4-FFF2-40B4-BE49-F238E27FC236}">
                  <a16:creationId xmlns:a16="http://schemas.microsoft.com/office/drawing/2014/main" id="{392C649A-051B-4AC9-A872-137099029F19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86569" y="659793"/>
              <a:ext cx="792000" cy="792000"/>
            </a:xfrm>
            <a:prstGeom prst="rect">
              <a:avLst/>
            </a:prstGeom>
          </p:spPr>
        </p:pic>
        <p:pic>
          <p:nvPicPr>
            <p:cNvPr id="206" name="Рисунок 205">
              <a:extLst>
                <a:ext uri="{FF2B5EF4-FFF2-40B4-BE49-F238E27FC236}">
                  <a16:creationId xmlns:a16="http://schemas.microsoft.com/office/drawing/2014/main" id="{74AE0305-AAB6-4728-9AD3-801FEB6C8DAB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35777" y="659793"/>
              <a:ext cx="792000" cy="792000"/>
            </a:xfrm>
            <a:prstGeom prst="rect">
              <a:avLst/>
            </a:prstGeom>
          </p:spPr>
        </p:pic>
        <p:pic>
          <p:nvPicPr>
            <p:cNvPr id="207" name="Рисунок 206">
              <a:extLst>
                <a:ext uri="{FF2B5EF4-FFF2-40B4-BE49-F238E27FC236}">
                  <a16:creationId xmlns:a16="http://schemas.microsoft.com/office/drawing/2014/main" id="{C0BBF151-9702-4B3B-A9CA-BAAA7CD3003E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384610" y="659793"/>
              <a:ext cx="792000" cy="792000"/>
            </a:xfrm>
            <a:prstGeom prst="rect">
              <a:avLst/>
            </a:prstGeom>
          </p:spPr>
        </p:pic>
        <p:pic>
          <p:nvPicPr>
            <p:cNvPr id="208" name="Рисунок 207">
              <a:extLst>
                <a:ext uri="{FF2B5EF4-FFF2-40B4-BE49-F238E27FC236}">
                  <a16:creationId xmlns:a16="http://schemas.microsoft.com/office/drawing/2014/main" id="{C3758F71-12A0-4281-803B-C391E54C68C3}"/>
                </a:ext>
              </a:extLst>
            </p:cNvPr>
            <p:cNvPicPr>
              <a:picLocks noChangeAspect="1"/>
            </p:cNvPicPr>
            <p:nvPr/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5640043" y="659793"/>
              <a:ext cx="792000" cy="792000"/>
            </a:xfrm>
            <a:prstGeom prst="rect">
              <a:avLst/>
            </a:prstGeom>
          </p:spPr>
        </p:pic>
        <p:sp>
          <p:nvSpPr>
            <p:cNvPr id="209" name="Прямоугольник 208">
              <a:extLst>
                <a:ext uri="{FF2B5EF4-FFF2-40B4-BE49-F238E27FC236}">
                  <a16:creationId xmlns:a16="http://schemas.microsoft.com/office/drawing/2014/main" id="{AC52ABE4-EA86-4303-BE7C-FA7DC4AB970F}"/>
                </a:ext>
              </a:extLst>
            </p:cNvPr>
            <p:cNvSpPr/>
            <p:nvPr/>
          </p:nvSpPr>
          <p:spPr>
            <a:xfrm>
              <a:off x="1382322" y="1017337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0" name="Прямоугольник 209">
              <a:extLst>
                <a:ext uri="{FF2B5EF4-FFF2-40B4-BE49-F238E27FC236}">
                  <a16:creationId xmlns:a16="http://schemas.microsoft.com/office/drawing/2014/main" id="{A1ED332D-6C6F-45DA-BD41-BE3B654ED382}"/>
                </a:ext>
              </a:extLst>
            </p:cNvPr>
            <p:cNvSpPr/>
            <p:nvPr/>
          </p:nvSpPr>
          <p:spPr>
            <a:xfrm>
              <a:off x="2708986" y="1028153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1" name="Прямоугольник 210">
              <a:extLst>
                <a:ext uri="{FF2B5EF4-FFF2-40B4-BE49-F238E27FC236}">
                  <a16:creationId xmlns:a16="http://schemas.microsoft.com/office/drawing/2014/main" id="{BACC880B-B17B-4BF3-BF08-D30C2AA876AA}"/>
                </a:ext>
              </a:extLst>
            </p:cNvPr>
            <p:cNvSpPr/>
            <p:nvPr/>
          </p:nvSpPr>
          <p:spPr>
            <a:xfrm>
              <a:off x="3952610" y="1017337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12" name="Прямоугольник 211">
              <a:extLst>
                <a:ext uri="{FF2B5EF4-FFF2-40B4-BE49-F238E27FC236}">
                  <a16:creationId xmlns:a16="http://schemas.microsoft.com/office/drawing/2014/main" id="{7E3721CE-24EE-4C39-AC77-52EEA5CAE05C}"/>
                </a:ext>
              </a:extLst>
            </p:cNvPr>
            <p:cNvSpPr/>
            <p:nvPr/>
          </p:nvSpPr>
          <p:spPr>
            <a:xfrm>
              <a:off x="5208043" y="986944"/>
              <a:ext cx="432000" cy="180000"/>
            </a:xfrm>
            <a:prstGeom prst="rect">
              <a:avLst/>
            </a:prstGeom>
            <a:solidFill>
              <a:srgbClr val="FF0000">
                <a:alpha val="89804"/>
              </a:srgbClr>
            </a:solidFill>
            <a:ln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9B4EF823-2FBD-401E-A405-4ACF0C63952C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53537" y="2413407"/>
            <a:ext cx="1800000" cy="1800000"/>
          </a:xfrm>
          <a:prstGeom prst="rect">
            <a:avLst/>
          </a:prstGeom>
          <a:effectLst>
            <a:glow rad="88900">
              <a:schemeClr val="bg1"/>
            </a:glow>
          </a:effectLst>
        </p:spPr>
      </p:pic>
      <p:pic>
        <p:nvPicPr>
          <p:cNvPr id="213" name="Рисунок 212">
            <a:extLst>
              <a:ext uri="{FF2B5EF4-FFF2-40B4-BE49-F238E27FC236}">
                <a16:creationId xmlns:a16="http://schemas.microsoft.com/office/drawing/2014/main" id="{B323663E-BD95-4FC1-BE84-7027AADB11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568170" y="5811219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4" name="Рисунок 213">
            <a:extLst>
              <a:ext uri="{FF2B5EF4-FFF2-40B4-BE49-F238E27FC236}">
                <a16:creationId xmlns:a16="http://schemas.microsoft.com/office/drawing/2014/main" id="{3CD2B580-1B68-4E0B-A932-7EE6A23C4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4610993" y="1278751"/>
            <a:ext cx="3446418" cy="3446418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</p:spTree>
    <p:extLst>
      <p:ext uri="{BB962C8B-B14F-4D97-AF65-F5344CB8AC3E}">
        <p14:creationId xmlns:p14="http://schemas.microsoft.com/office/powerpoint/2010/main" val="1002828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3.33333E-6 L 0.40651 -0.00232 " pathEditMode="relative" rAng="0" ptsTypes="AA">
                                      <p:cBhvr>
                                        <p:cTn id="11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326" y="-116"/>
                                    </p:animMotion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0651 -0.00232 L 0.83502 0.00578 " pathEditMode="relative" rAng="0" ptsTypes="AA">
                                      <p:cBhvr>
                                        <p:cTn id="18" dur="5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19" y="394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5" dur="5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0.41003 -0.00162 " pathEditMode="relative" rAng="0" ptsTypes="AA">
                                      <p:cBhvr>
                                        <p:cTn id="42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495" y="-93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094 -0.00046 L 0.83659 0.00185 " pathEditMode="relative" rAng="0" ptsTypes="AA">
                                      <p:cBhvr>
                                        <p:cTn id="49" dur="5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276" y="116"/>
                                    </p:animMotion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0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1.85185E-6 L 0.4211 0.02083 " pathEditMode="relative" rAng="0" ptsTypes="AA">
                                      <p:cBhvr>
                                        <p:cTn id="7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055" y="1042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211 0.02083 L 0.85625 0.01829 " pathEditMode="relative" rAng="0" ptsTypes="AA">
                                      <p:cBhvr>
                                        <p:cTn id="80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758" y="-139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3" dur="5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4" dur="5000"/>
                                        <p:tgtEl>
                                          <p:spTgt spid="1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1.85185E-6 L 0.43919 0.01273 " pathEditMode="relative" rAng="0" ptsTypes="AA">
                                      <p:cBhvr>
                                        <p:cTn id="10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953" y="625"/>
                                    </p:animMotion>
                                  </p:childTnLst>
                                </p:cTn>
                              </p:par>
                              <p:par>
                                <p:cTn id="10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3776 0.02847 L 0.87995 0.01667 " pathEditMode="relative" rAng="0" ptsTypes="AA">
                                      <p:cBhvr>
                                        <p:cTn id="111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109" y="-602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8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50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5" dur="50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2.59259E-6 L 0.41367 -0.00625 " pathEditMode="relative" rAng="0" ptsTypes="AA">
                                      <p:cBhvr>
                                        <p:cTn id="135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0677" y="-324"/>
                                    </p:animMotion>
                                  </p:childTnLst>
                                </p:cTn>
                              </p:par>
                              <p:par>
                                <p:cTn id="1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8" dur="5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1367 -0.00625 L 0.86211 -0.00856 " pathEditMode="relative" rAng="0" ptsTypes="AA">
                                      <p:cBhvr>
                                        <p:cTn id="142" dur="5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422" y="-116"/>
                                    </p:animMotion>
                                  </p:childTnLst>
                                </p:cTn>
                              </p:par>
                              <p:par>
                                <p:cTn id="14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5" dur="5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9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5000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6" dur="50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8" fill="hold">
                      <p:stCondLst>
                        <p:cond delay="indefinite"/>
                      </p:stCondLst>
                      <p:childTnLst>
                        <p:par>
                          <p:cTn id="159" fill="hold">
                            <p:stCondLst>
                              <p:cond delay="0"/>
                            </p:stCondLst>
                            <p:childTnLst>
                              <p:par>
                                <p:cTn id="160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2" dur="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1.85185E-6 L 0.45795 -0.00162 " pathEditMode="relative" rAng="0" ptsTypes="AA">
                                      <p:cBhvr>
                                        <p:cTn id="166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891" y="-93"/>
                                    </p:animMotion>
                                  </p:childTnLst>
                                </p:cTn>
                              </p:par>
                              <p:par>
                                <p:cTn id="16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9" dur="5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45795 -0.00162 L 0.83946 -0.00324 " pathEditMode="relative" rAng="0" ptsTypes="AA">
                                      <p:cBhvr>
                                        <p:cTn id="173" dur="5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076" y="-93"/>
                                    </p:animMotion>
                                  </p:childTnLst>
                                </p:cTn>
                              </p:par>
                              <p:par>
                                <p:cTn id="17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6" dur="5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7" fill="hold">
                      <p:stCondLst>
                        <p:cond delay="indefinite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2" presetClass="exit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0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1" dur="5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4" dur="5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2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6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98" restart="whenNotActive" fill="hold" evtFilter="cancelBubble" nodeType="interactiveSeq">
                <p:stCondLst>
                  <p:cond evt="onClick" delay="0">
                    <p:tgtEl>
                      <p:spTgt spid="2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9" fill="hold">
                      <p:stCondLst>
                        <p:cond delay="0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3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4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5" dur="1000" fill="hold"/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6"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0" dur="5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DCEB40AF-FAE1-472F-99C5-AAF8F481BB03}"/>
</file>

<file path=customXml/itemProps2.xml><?xml version="1.0" encoding="utf-8"?>
<ds:datastoreItem xmlns:ds="http://schemas.openxmlformats.org/officeDocument/2006/customXml" ds:itemID="{C16CA85B-03E6-43A5-BD8F-A86444572885}"/>
</file>

<file path=customXml/itemProps3.xml><?xml version="1.0" encoding="utf-8"?>
<ds:datastoreItem xmlns:ds="http://schemas.openxmlformats.org/officeDocument/2006/customXml" ds:itemID="{593627BE-2437-4E83-BEAF-49F5705DD483}"/>
</file>

<file path=docProps/app.xml><?xml version="1.0" encoding="utf-8"?>
<Properties xmlns="http://schemas.openxmlformats.org/officeDocument/2006/extended-properties" xmlns:vt="http://schemas.openxmlformats.org/officeDocument/2006/docPropsVTypes">
  <TotalTime>305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24</cp:revision>
  <dcterms:created xsi:type="dcterms:W3CDTF">2024-12-26T14:16:51Z</dcterms:created>
  <dcterms:modified xsi:type="dcterms:W3CDTF">2024-12-27T10:28:20Z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