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>
        <p:scale>
          <a:sx n="75" d="100"/>
          <a:sy n="75" d="100"/>
        </p:scale>
        <p:origin x="183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Obok bałwana jest dużo gil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67339" y="423047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Obok bałwana jest dużo gil</a:t>
            </a:r>
            <a:r>
              <a:rPr lang="pl-P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ów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338" y="431043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pudełku jest dużo kred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ków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64595" y="431043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pudełku jest dużo kred</a:t>
            </a:r>
            <a:r>
              <a:rPr lang="pl-P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6625" y="429672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drzewie jest dużo gniazd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103616" y="425094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drzewie jest dużo gniazd.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7986" y="445988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gnieździe jest dużo jaj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ków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6113" y="427375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gnieździe jest dużo jaj</a:t>
            </a:r>
            <a:r>
              <a:rPr lang="pl-P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396514" y="457209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Obok stołu stoi dużo krzeseł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ków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99909" y="457208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Obok stołu stoi dużo krzeseł.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35399" y="684858"/>
            <a:ext cx="446936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półce jest dużo książ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42812" y="479066"/>
            <a:ext cx="446936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półce jest dużo książ</a:t>
            </a:r>
            <a:r>
              <a:rPr lang="pl-P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296625" y="693185"/>
            <a:ext cx="4735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szaf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wiszą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koszule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57272" y="678537"/>
            <a:ext cx="4735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szaf</a:t>
            </a:r>
            <a:r>
              <a:rPr lang="en-US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wiszą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koszule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173268" y="449300"/>
            <a:ext cx="473505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jabł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ków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zrobiłam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jabłkowy tort.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64595" y="438079"/>
            <a:ext cx="473505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jabł</a:t>
            </a:r>
            <a:r>
              <a:rPr lang="pl-PL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zrobiłam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jabłkowy tort.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3" y="1429407"/>
            <a:ext cx="4944940" cy="5033243"/>
          </a:xfrm>
          <a:prstGeom prst="rect">
            <a:avLst/>
          </a:prstGeom>
        </p:spPr>
      </p:pic>
      <p:pic>
        <p:nvPicPr>
          <p:cNvPr id="20" name="Picture 1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973820" y="2743835"/>
            <a:ext cx="3125470" cy="312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43F04D-CB56-48AA-B4F4-79959230B4A9}"/>
</file>

<file path=customXml/itemProps2.xml><?xml version="1.0" encoding="utf-8"?>
<ds:datastoreItem xmlns:ds="http://schemas.openxmlformats.org/officeDocument/2006/customXml" ds:itemID="{E0FFFE3C-E3FA-4C6A-ADD0-F7EBABB8BBF4}"/>
</file>

<file path=customXml/itemProps3.xml><?xml version="1.0" encoding="utf-8"?>
<ds:datastoreItem xmlns:ds="http://schemas.openxmlformats.org/officeDocument/2006/customXml" ds:itemID="{F5B46453-445A-4CCF-86FB-BC26D78A3CAC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95</Words>
  <Application>Microsoft Office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2023-12-22T23:34:00Z</dcterms:created>
  <dcterms:modified xsi:type="dcterms:W3CDTF">2025-06-06T21:27:24Z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