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>
        <p:scale>
          <a:sx n="50" d="100"/>
          <a:sy n="50" d="100"/>
        </p:scale>
        <p:origin x="25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26C1E2-3E88-4355-8C23-451650121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33" y="2673548"/>
            <a:ext cx="4133394" cy="41333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9286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АС-АС-АС-СМАЧНИЙ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077763" y="5743461"/>
            <a:ext cx="36457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АС-АС-АС-ДУЖЕ ПОТРІБЕН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28776" y="5473613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276632" y="575403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ОС-ОС-ОС-МИ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970" y="530418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161150" y="5742714"/>
            <a:ext cx="359592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БАГАТО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72" y="5375054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1881185" y="5755518"/>
            <a:ext cx="3868431" cy="43088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200" b="1" dirty="0"/>
              <a:t>ОС-ОС-ОС-СТИГЛИЙ АБРИКОС </a:t>
            </a:r>
            <a:endParaRPr lang="ru-UA" sz="2200" b="1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3" name="Рисунок 2" descr="Изображение выглядит как апельсин, фрукт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CD66E-C37C-32E6-B277-0706678A5B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207158"/>
            <a:ext cx="1121626" cy="1160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930159" y="5736134"/>
            <a:ext cx="266611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ВЕЗЕ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4653" y="5157846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719248" y="5757760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07272" y="5201139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113259" y="5767038"/>
            <a:ext cx="366286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СТОЛІ СТОЇТЬ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1576" y="5324181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503038"/>
            <a:ext cx="5591275" cy="57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2024-08-21T20:56:10Z</dcterms:created>
  <dcterms:modified xsi:type="dcterms:W3CDTF">2024-11-14T09:44:38Z</dcterms:modified>
</cp:coreProperties>
</file>